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1"/>
  </p:notesMasterIdLst>
  <p:sldIdLst>
    <p:sldId id="256" r:id="rId2"/>
    <p:sldId id="270" r:id="rId3"/>
    <p:sldId id="271" r:id="rId4"/>
    <p:sldId id="268" r:id="rId5"/>
    <p:sldId id="261" r:id="rId6"/>
    <p:sldId id="257" r:id="rId7"/>
    <p:sldId id="272" r:id="rId8"/>
    <p:sldId id="273" r:id="rId9"/>
    <p:sldId id="258" r:id="rId10"/>
    <p:sldId id="259" r:id="rId11"/>
    <p:sldId id="260" r:id="rId12"/>
    <p:sldId id="264" r:id="rId13"/>
    <p:sldId id="276" r:id="rId14"/>
    <p:sldId id="263" r:id="rId15"/>
    <p:sldId id="275" r:id="rId16"/>
    <p:sldId id="277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6E3"/>
    <a:srgbClr val="E8E5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7602" autoAdjust="0"/>
  </p:normalViewPr>
  <p:slideViewPr>
    <p:cSldViewPr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088DC-5476-4959-81D5-FE153C95D52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32BB-9B4D-4641-B39E-28A55097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67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32BB-9B4D-4641-B39E-28A5509723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152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42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846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341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778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09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931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11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13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2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759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095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3F560-60AB-413A-996A-6E95FF4F6E98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6E72E42-CAA0-4DC8-ADD3-D1487F3F6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79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kdK671XaH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7iofdG_zI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xa_WVyQ6o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njaw7oAgpc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LpL4cfv-B8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6JkBK3k4gQ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9QhDA2MFw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7488" y="832068"/>
            <a:ext cx="10230949" cy="2541431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/>
              <a:t>Врањска градска песма </a:t>
            </a:r>
            <a:br>
              <a:rPr lang="en-US" dirty="0"/>
            </a:br>
            <a:r>
              <a:rPr lang="sr-Cyrl-RS" dirty="0"/>
              <a:t>у делима Боре Станковића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3572" y="3789040"/>
            <a:ext cx="8718780" cy="1986028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/>
              <a:t>Маријана Николић</a:t>
            </a:r>
          </a:p>
          <a:p>
            <a:pPr algn="ctr"/>
            <a:r>
              <a:rPr lang="sr-Cyrl-RS" sz="2400" dirty="0"/>
              <a:t>Гимназија</a:t>
            </a:r>
          </a:p>
          <a:p>
            <a:pPr algn="ctr"/>
            <a:r>
              <a:rPr lang="sr-Cyrl-RS" sz="2400" dirty="0"/>
              <a:t>Смедерево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76CE13B-17C2-42A2-9B70-4855EBDE0512}"/>
              </a:ext>
            </a:extLst>
          </p:cNvPr>
          <p:cNvSpPr/>
          <p:nvPr/>
        </p:nvSpPr>
        <p:spPr>
          <a:xfrm>
            <a:off x="-168696" y="-99392"/>
            <a:ext cx="12745416" cy="695739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7EBFC3-50B3-4293-A935-83C986567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УНЕСКО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4CD7F-283E-4154-B067-CB10DA937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0C157-136D-4E8D-8D06-91EF73E70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1" y="44622"/>
            <a:ext cx="10959007" cy="684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2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D6DE72-7354-46C5-BCB8-AC0716F1030D}"/>
              </a:ext>
            </a:extLst>
          </p:cNvPr>
          <p:cNvSpPr/>
          <p:nvPr/>
        </p:nvSpPr>
        <p:spPr>
          <a:xfrm>
            <a:off x="-96688" y="0"/>
            <a:ext cx="12385376" cy="7029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CDE70F-533C-49FC-BF48-4039ABD79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Врањска</a:t>
            </a:r>
            <a:r>
              <a:rPr lang="en-US" dirty="0"/>
              <a:t> </a:t>
            </a:r>
            <a:r>
              <a:rPr lang="en-US" dirty="0" err="1"/>
              <a:t>градск</a:t>
            </a:r>
            <a:r>
              <a:rPr lang="sr-Cyrl-RS" dirty="0"/>
              <a:t>а</a:t>
            </a:r>
            <a:r>
              <a:rPr lang="en-US" dirty="0"/>
              <a:t> </a:t>
            </a:r>
            <a:r>
              <a:rPr lang="en-US" dirty="0" err="1"/>
              <a:t>песма</a:t>
            </a:r>
            <a:r>
              <a:rPr lang="en-US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6F4468-7D71-453E-9797-1DC7F4BEE7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50" t="4154" r="64760" b="5127"/>
          <a:stretch/>
        </p:blipFill>
        <p:spPr>
          <a:xfrm>
            <a:off x="3611724" y="-15110"/>
            <a:ext cx="4968552" cy="688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82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ABD4D-C88B-45EC-802A-5BD60BA8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Песме из драме </a:t>
            </a:r>
            <a:r>
              <a:rPr lang="en-US" dirty="0"/>
              <a:t>,,</a:t>
            </a:r>
            <a:r>
              <a:rPr lang="sr-Cyrl-RS" dirty="0"/>
              <a:t>коштана</a:t>
            </a:r>
            <a:r>
              <a:rPr lang="en-US" dirty="0"/>
              <a:t>’’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088E1-26FA-4E54-8349-ADB0DE130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901005" cy="6237804"/>
          </a:xfrm>
        </p:spPr>
        <p:txBody>
          <a:bodyPr>
            <a:normAutofit/>
          </a:bodyPr>
          <a:lstStyle/>
          <a:p>
            <a:r>
              <a:rPr lang="en-US" sz="2400" dirty="0" err="1"/>
              <a:t>Славуј</a:t>
            </a:r>
            <a:r>
              <a:rPr lang="en-US" sz="2400" dirty="0"/>
              <a:t> </a:t>
            </a:r>
            <a:r>
              <a:rPr lang="en-US" sz="2400" dirty="0" err="1"/>
              <a:t>пиле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Шано</a:t>
            </a:r>
            <a:r>
              <a:rPr lang="en-US" sz="2400" dirty="0"/>
              <a:t> </a:t>
            </a:r>
            <a:r>
              <a:rPr lang="en-US" sz="2400" dirty="0" err="1"/>
              <a:t>душо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Џанум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сред</a:t>
            </a:r>
            <a:r>
              <a:rPr lang="en-US" sz="2400" dirty="0"/>
              <a:t> </a:t>
            </a:r>
            <a:r>
              <a:rPr lang="en-US" sz="2400" dirty="0" err="1"/>
              <a:t>село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Жал</a:t>
            </a:r>
            <a:r>
              <a:rPr lang="en-US" sz="2400" dirty="0"/>
              <a:t> </a:t>
            </a:r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младос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Стојанке</a:t>
            </a:r>
            <a:r>
              <a:rPr lang="en-US" sz="2400" dirty="0"/>
              <a:t>, </a:t>
            </a:r>
            <a:r>
              <a:rPr lang="en-US" sz="2400" dirty="0" err="1"/>
              <a:t>бела</a:t>
            </a:r>
            <a:r>
              <a:rPr lang="en-US" sz="2400" dirty="0"/>
              <a:t> </a:t>
            </a:r>
            <a:r>
              <a:rPr lang="en-US" sz="2400" dirty="0" err="1"/>
              <a:t>Врањанке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Отвори</a:t>
            </a:r>
            <a:r>
              <a:rPr lang="en-US" sz="2400" dirty="0"/>
              <a:t> </a:t>
            </a:r>
            <a:r>
              <a:rPr lang="en-US" sz="2400" dirty="0" err="1"/>
              <a:t>ми</a:t>
            </a:r>
            <a:r>
              <a:rPr lang="en-US" sz="2400" dirty="0"/>
              <a:t> </a:t>
            </a:r>
            <a:r>
              <a:rPr lang="en-US" sz="2400" dirty="0" err="1"/>
              <a:t>бело</a:t>
            </a:r>
            <a:r>
              <a:rPr lang="en-US" sz="2400" dirty="0"/>
              <a:t> </a:t>
            </a:r>
            <a:r>
              <a:rPr lang="en-US" sz="2400" dirty="0" err="1"/>
              <a:t>Ленче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Русе</a:t>
            </a:r>
            <a:r>
              <a:rPr lang="en-US" sz="2400" dirty="0"/>
              <a:t> </a:t>
            </a:r>
            <a:r>
              <a:rPr lang="en-US" sz="2400" dirty="0" err="1"/>
              <a:t>косе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C838DD-F285-49D8-83E9-2467C921D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128" y="1858803"/>
            <a:ext cx="2808312" cy="425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86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1FDC576-E8ED-4387-B5F0-7C3C78315624}"/>
              </a:ext>
            </a:extLst>
          </p:cNvPr>
          <p:cNvSpPr/>
          <p:nvPr/>
        </p:nvSpPr>
        <p:spPr>
          <a:xfrm>
            <a:off x="-96688" y="0"/>
            <a:ext cx="1281742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Постер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39DE89-FC70-42FD-B984-7CD871E03C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0"/>
            <a:ext cx="4847747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8008" y="2015732"/>
            <a:ext cx="4886846" cy="3450613"/>
          </a:xfrm>
        </p:spPr>
        <p:txBody>
          <a:bodyPr/>
          <a:lstStyle/>
          <a:p>
            <a:pPr>
              <a:buNone/>
            </a:pPr>
            <a:r>
              <a:rPr lang="sr-Latn-RS" dirty="0"/>
              <a:t>    </a:t>
            </a:r>
            <a:r>
              <a:rPr lang="en-US" dirty="0"/>
              <a:t>У </a:t>
            </a:r>
            <a:r>
              <a:rPr lang="en-US" dirty="0" err="1"/>
              <a:t>мојим</a:t>
            </a:r>
            <a:r>
              <a:rPr lang="en-US" dirty="0"/>
              <a:t> </a:t>
            </a:r>
            <a:r>
              <a:rPr lang="en-US" dirty="0" err="1"/>
              <a:t>радовима</a:t>
            </a:r>
            <a:r>
              <a:rPr lang="en-US" dirty="0"/>
              <a:t> </a:t>
            </a:r>
            <a:r>
              <a:rPr lang="en-US" dirty="0" err="1"/>
              <a:t>приказане</a:t>
            </a:r>
            <a:r>
              <a:rPr lang="en-US" dirty="0"/>
              <a:t> </a:t>
            </a:r>
            <a:r>
              <a:rPr lang="en-US" dirty="0" err="1"/>
              <a:t>су</a:t>
            </a:r>
            <a:r>
              <a:rPr lang="en-US" dirty="0"/>
              <a:t> </a:t>
            </a:r>
            <a:r>
              <a:rPr lang="en-US" dirty="0" err="1"/>
              <a:t>опште</a:t>
            </a:r>
            <a:r>
              <a:rPr lang="en-US" dirty="0"/>
              <a:t> </a:t>
            </a:r>
            <a:r>
              <a:rPr lang="en-US" dirty="0" err="1"/>
              <a:t>карактерне</a:t>
            </a:r>
            <a:r>
              <a:rPr lang="en-US" dirty="0"/>
              <a:t> </a:t>
            </a:r>
            <a:r>
              <a:rPr lang="en-US" dirty="0" err="1"/>
              <a:t>црте</a:t>
            </a:r>
            <a:r>
              <a:rPr lang="en-US" dirty="0"/>
              <a:t> </a:t>
            </a:r>
            <a:r>
              <a:rPr lang="en-US" dirty="0" err="1"/>
              <a:t>људи</a:t>
            </a:r>
            <a:r>
              <a:rPr lang="en-US" dirty="0"/>
              <a:t> </a:t>
            </a:r>
            <a:r>
              <a:rPr lang="en-US" dirty="0" err="1"/>
              <a:t>Балкана</a:t>
            </a:r>
            <a:r>
              <a:rPr lang="en-US" dirty="0"/>
              <a:t>, </a:t>
            </a:r>
            <a:r>
              <a:rPr lang="en-US" dirty="0" err="1"/>
              <a:t>јер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нема</a:t>
            </a:r>
            <a:r>
              <a:rPr lang="en-US" dirty="0"/>
              <a:t> у </a:t>
            </a:r>
            <a:r>
              <a:rPr lang="en-US" dirty="0" err="1"/>
              <a:t>њима</a:t>
            </a:r>
            <a:r>
              <a:rPr lang="en-US" dirty="0"/>
              <a:t> </a:t>
            </a:r>
            <a:r>
              <a:rPr lang="en-US" dirty="0" err="1"/>
              <a:t>нечега</a:t>
            </a:r>
            <a:r>
              <a:rPr lang="en-US" dirty="0"/>
              <a:t> </a:t>
            </a:r>
            <a:r>
              <a:rPr lang="en-US" dirty="0" err="1"/>
              <a:t>општега</a:t>
            </a:r>
            <a:r>
              <a:rPr lang="en-US" dirty="0"/>
              <a:t>, </a:t>
            </a:r>
            <a:r>
              <a:rPr lang="en-US" dirty="0" err="1"/>
              <a:t>балканскога</a:t>
            </a:r>
            <a:r>
              <a:rPr lang="en-US" dirty="0"/>
              <a:t> </a:t>
            </a:r>
            <a:r>
              <a:rPr lang="en-US" dirty="0" err="1"/>
              <a:t>откуда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Коштани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истим</a:t>
            </a:r>
            <a:r>
              <a:rPr lang="en-US" dirty="0"/>
              <a:t> </a:t>
            </a:r>
            <a:r>
              <a:rPr lang="en-US" dirty="0" err="1"/>
              <a:t>одушевљењем</a:t>
            </a:r>
            <a:r>
              <a:rPr lang="en-US" dirty="0"/>
              <a:t> и </a:t>
            </a:r>
            <a:r>
              <a:rPr lang="en-US" dirty="0" err="1"/>
              <a:t>разумевањем</a:t>
            </a:r>
            <a:r>
              <a:rPr lang="en-US" dirty="0"/>
              <a:t>, </a:t>
            </a:r>
            <a:r>
              <a:rPr lang="en-US" dirty="0" err="1"/>
              <a:t>пљеска</a:t>
            </a:r>
            <a:r>
              <a:rPr lang="en-US" dirty="0"/>
              <a:t> </a:t>
            </a:r>
            <a:r>
              <a:rPr lang="en-US" dirty="0" err="1"/>
              <a:t>како</a:t>
            </a:r>
            <a:r>
              <a:rPr lang="en-US" dirty="0"/>
              <a:t> у </a:t>
            </a:r>
            <a:r>
              <a:rPr lang="en-US" dirty="0" err="1"/>
              <a:t>Београду</a:t>
            </a:r>
            <a:r>
              <a:rPr lang="en-US" dirty="0"/>
              <a:t>, </a:t>
            </a:r>
            <a:r>
              <a:rPr lang="en-US" dirty="0" err="1"/>
              <a:t>тако</a:t>
            </a:r>
            <a:r>
              <a:rPr lang="en-US" dirty="0"/>
              <a:t> и у </a:t>
            </a:r>
            <a:r>
              <a:rPr lang="en-US" dirty="0" err="1"/>
              <a:t>Софији</a:t>
            </a:r>
            <a:r>
              <a:rPr lang="en-US" dirty="0"/>
              <a:t>, </a:t>
            </a:r>
            <a:r>
              <a:rPr lang="en-US" dirty="0" err="1"/>
              <a:t>Скопљу</a:t>
            </a:r>
            <a:r>
              <a:rPr lang="en-US" dirty="0"/>
              <a:t>, </a:t>
            </a:r>
            <a:r>
              <a:rPr lang="en-US" dirty="0" err="1"/>
              <a:t>Мостару</a:t>
            </a:r>
            <a:r>
              <a:rPr lang="en-US" dirty="0"/>
              <a:t>, </a:t>
            </a:r>
            <a:r>
              <a:rPr lang="en-US" dirty="0" err="1"/>
              <a:t>Сарајеву</a:t>
            </a:r>
            <a:r>
              <a:rPr lang="en-US" dirty="0"/>
              <a:t>, </a:t>
            </a:r>
            <a:r>
              <a:rPr lang="en-US" dirty="0" err="1"/>
              <a:t>Сплиту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04C9C1-B3AA-446B-B89C-F4544F8C74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53"/>
          <a:stretch/>
        </p:blipFill>
        <p:spPr>
          <a:xfrm>
            <a:off x="1055440" y="0"/>
            <a:ext cx="4968553" cy="61023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4DE288-4226-4C71-A30B-861DAFE141CC}"/>
              </a:ext>
            </a:extLst>
          </p:cNvPr>
          <p:cNvSpPr/>
          <p:nvPr/>
        </p:nvSpPr>
        <p:spPr>
          <a:xfrm>
            <a:off x="-240704" y="-99392"/>
            <a:ext cx="12601400" cy="712879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0D499-4D1B-4D45-8168-3D88C247A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D2A6D-9E4F-4B66-8B77-E9EF3BC88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0154D4-D7DD-4036-9032-53871ABA6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640" y="12302"/>
            <a:ext cx="5752688" cy="684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87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7750BF-A8CB-4865-B71A-AE2F738BBFCF}"/>
              </a:ext>
            </a:extLst>
          </p:cNvPr>
          <p:cNvSpPr/>
          <p:nvPr/>
        </p:nvSpPr>
        <p:spPr>
          <a:xfrm>
            <a:off x="-168696" y="-99392"/>
            <a:ext cx="12601400" cy="705678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5A0CCD-C188-4C2B-959A-D5B1F4F08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40917-794D-4EB0-8386-6BC1811C6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68200D-9281-4C38-9B0B-BBEB8127A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990" y="0"/>
            <a:ext cx="5636019" cy="683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50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D8DC2F9-B639-44D6-8AAC-F4F5276AA592}"/>
              </a:ext>
            </a:extLst>
          </p:cNvPr>
          <p:cNvSpPr/>
          <p:nvPr/>
        </p:nvSpPr>
        <p:spPr>
          <a:xfrm>
            <a:off x="1137146" y="1391655"/>
            <a:ext cx="10359454" cy="957225"/>
          </a:xfrm>
          <a:prstGeom prst="rect">
            <a:avLst/>
          </a:prstGeom>
          <a:solidFill>
            <a:srgbClr val="E8E5E2"/>
          </a:solidFill>
          <a:ln>
            <a:solidFill>
              <a:srgbClr val="E8E6E3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7930" y="816657"/>
            <a:ext cx="6024720" cy="4629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Ја</a:t>
            </a:r>
            <a:r>
              <a:rPr lang="en-US" dirty="0"/>
              <a:t> </a:t>
            </a:r>
            <a:r>
              <a:rPr lang="en-US" dirty="0" err="1"/>
              <a:t>сам</a:t>
            </a:r>
            <a:r>
              <a:rPr lang="en-US" dirty="0"/>
              <a:t> </a:t>
            </a:r>
            <a:r>
              <a:rPr lang="en-US" dirty="0" err="1"/>
              <a:t>добро</a:t>
            </a:r>
            <a:r>
              <a:rPr lang="en-US" dirty="0"/>
              <a:t> </a:t>
            </a:r>
            <a:r>
              <a:rPr lang="en-US" dirty="0" err="1"/>
              <a:t>познавао</a:t>
            </a:r>
            <a:r>
              <a:rPr lang="en-US" dirty="0"/>
              <a:t> </a:t>
            </a:r>
            <a:r>
              <a:rPr lang="en-US" dirty="0" err="1"/>
              <a:t>Бору</a:t>
            </a:r>
            <a:r>
              <a:rPr lang="en-US" dirty="0"/>
              <a:t>. </a:t>
            </a:r>
            <a:r>
              <a:rPr lang="en-US" dirty="0" err="1"/>
              <a:t>Дубоко</a:t>
            </a:r>
            <a:r>
              <a:rPr lang="en-US" dirty="0"/>
              <a:t> </a:t>
            </a:r>
            <a:r>
              <a:rPr lang="en-US" dirty="0" err="1"/>
              <a:t>моралан</a:t>
            </a:r>
            <a:r>
              <a:rPr lang="en-US" dirty="0"/>
              <a:t> и </a:t>
            </a:r>
            <a:r>
              <a:rPr lang="en-US" dirty="0" err="1"/>
              <a:t>крајње</a:t>
            </a:r>
            <a:r>
              <a:rPr lang="en-US" dirty="0"/>
              <a:t> </a:t>
            </a:r>
            <a:r>
              <a:rPr lang="en-US" dirty="0" err="1"/>
              <a:t>уздржљив</a:t>
            </a:r>
            <a:r>
              <a:rPr lang="en-US" dirty="0"/>
              <a:t>, </a:t>
            </a:r>
            <a:r>
              <a:rPr lang="en-US" dirty="0" err="1"/>
              <a:t>говорио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некад</a:t>
            </a:r>
            <a:r>
              <a:rPr lang="en-US" dirty="0"/>
              <a:t> у </a:t>
            </a:r>
            <a:r>
              <a:rPr lang="en-US" dirty="0" err="1"/>
              <a:t>обичним</a:t>
            </a:r>
            <a:r>
              <a:rPr lang="en-US" dirty="0"/>
              <a:t> </a:t>
            </a:r>
            <a:r>
              <a:rPr lang="en-US" dirty="0" err="1"/>
              <a:t>младићским</a:t>
            </a:r>
            <a:r>
              <a:rPr lang="en-US" dirty="0"/>
              <a:t> </a:t>
            </a:r>
            <a:r>
              <a:rPr lang="en-US" dirty="0" err="1"/>
              <a:t>разговорима</a:t>
            </a:r>
            <a:r>
              <a:rPr lang="en-US" dirty="0"/>
              <a:t> </a:t>
            </a:r>
            <a:r>
              <a:rPr lang="en-US" dirty="0" err="1"/>
              <a:t>тако</a:t>
            </a:r>
            <a:r>
              <a:rPr lang="en-US" dirty="0"/>
              <a:t> </a:t>
            </a:r>
            <a:r>
              <a:rPr lang="en-US" dirty="0" err="1"/>
              <a:t>језиво</a:t>
            </a:r>
            <a:r>
              <a:rPr lang="en-US" dirty="0"/>
              <a:t> и </a:t>
            </a:r>
            <a:r>
              <a:rPr lang="en-US" dirty="0" err="1"/>
              <a:t>уплашено</a:t>
            </a:r>
            <a:r>
              <a:rPr lang="en-US" dirty="0"/>
              <a:t> о </a:t>
            </a:r>
            <a:r>
              <a:rPr lang="en-US" dirty="0" err="1"/>
              <a:t>жени</a:t>
            </a:r>
            <a:r>
              <a:rPr lang="en-US" dirty="0"/>
              <a:t>, </a:t>
            </a:r>
            <a:r>
              <a:rPr lang="en-US" dirty="0" err="1"/>
              <a:t>као</a:t>
            </a:r>
            <a:r>
              <a:rPr lang="en-US" dirty="0"/>
              <a:t> </a:t>
            </a:r>
            <a:r>
              <a:rPr lang="en-US" dirty="0" err="1"/>
              <a:t>што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говори</a:t>
            </a:r>
            <a:r>
              <a:rPr lang="en-US" dirty="0"/>
              <a:t> </a:t>
            </a:r>
            <a:r>
              <a:rPr lang="en-US" dirty="0" err="1"/>
              <a:t>само</a:t>
            </a:r>
            <a:r>
              <a:rPr lang="en-US" dirty="0"/>
              <a:t> о </a:t>
            </a:r>
            <a:r>
              <a:rPr lang="en-US" dirty="0" err="1"/>
              <a:t>земљотресима</a:t>
            </a:r>
            <a:r>
              <a:rPr lang="en-US" dirty="0"/>
              <a:t> и о </a:t>
            </a:r>
            <a:r>
              <a:rPr lang="en-US" dirty="0" err="1"/>
              <a:t>поморима</a:t>
            </a:r>
            <a:r>
              <a:rPr lang="en-US" dirty="0"/>
              <a:t>. </a:t>
            </a:r>
            <a:r>
              <a:rPr lang="en-US" dirty="0" err="1"/>
              <a:t>Због</a:t>
            </a:r>
            <a:r>
              <a:rPr lang="en-US" dirty="0"/>
              <a:t> </a:t>
            </a:r>
            <a:r>
              <a:rPr lang="en-US" dirty="0" err="1"/>
              <a:t>овог</a:t>
            </a:r>
            <a:r>
              <a:rPr lang="en-US" dirty="0"/>
              <a:t> </a:t>
            </a:r>
            <a:r>
              <a:rPr lang="en-US" dirty="0" err="1"/>
              <a:t>сам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већ</a:t>
            </a:r>
            <a:r>
              <a:rPr lang="en-US" dirty="0"/>
              <a:t> </a:t>
            </a:r>
            <a:r>
              <a:rPr lang="en-US" dirty="0" err="1"/>
              <a:t>онда</a:t>
            </a:r>
            <a:r>
              <a:rPr lang="en-US" dirty="0"/>
              <a:t> </a:t>
            </a:r>
            <a:r>
              <a:rPr lang="en-US" dirty="0" err="1"/>
              <a:t>питао</a:t>
            </a:r>
            <a:r>
              <a:rPr lang="en-US" dirty="0"/>
              <a:t> </a:t>
            </a:r>
            <a:r>
              <a:rPr lang="en-US" dirty="0" err="1"/>
              <a:t>постоји</a:t>
            </a:r>
            <a:r>
              <a:rPr lang="en-US" dirty="0"/>
              <a:t> </a:t>
            </a:r>
            <a:r>
              <a:rPr lang="en-US" dirty="0" err="1"/>
              <a:t>ли</a:t>
            </a:r>
            <a:r>
              <a:rPr lang="en-US" dirty="0"/>
              <a:t> </a:t>
            </a:r>
            <a:r>
              <a:rPr lang="en-US" dirty="0" err="1"/>
              <a:t>одиста</a:t>
            </a:r>
            <a:r>
              <a:rPr lang="en-US" dirty="0"/>
              <a:t> </a:t>
            </a:r>
            <a:r>
              <a:rPr lang="en-US" dirty="0" err="1"/>
              <a:t>Врање</a:t>
            </a:r>
            <a:r>
              <a:rPr lang="en-US" dirty="0"/>
              <a:t>, </a:t>
            </a:r>
            <a:r>
              <a:rPr lang="en-US" dirty="0" err="1"/>
              <a:t>каквог</a:t>
            </a:r>
            <a:r>
              <a:rPr lang="en-US" dirty="0"/>
              <a:t> </a:t>
            </a:r>
            <a:r>
              <a:rPr lang="en-US" dirty="0" err="1"/>
              <a:t>га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он</a:t>
            </a:r>
            <a:r>
              <a:rPr lang="en-US" dirty="0"/>
              <a:t> </a:t>
            </a:r>
            <a:r>
              <a:rPr lang="en-US" dirty="0" err="1"/>
              <a:t>описивао</a:t>
            </a:r>
            <a:r>
              <a:rPr lang="en-US" dirty="0"/>
              <a:t>,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нека</a:t>
            </a:r>
            <a:r>
              <a:rPr lang="en-US" dirty="0"/>
              <a:t> </a:t>
            </a:r>
            <a:r>
              <a:rPr lang="en-US" dirty="0" err="1"/>
              <a:t>измишљена</a:t>
            </a:r>
            <a:r>
              <a:rPr lang="en-US" dirty="0"/>
              <a:t> </a:t>
            </a:r>
            <a:r>
              <a:rPr lang="en-US" dirty="0" err="1"/>
              <a:t>тврђава</a:t>
            </a:r>
            <a:r>
              <a:rPr lang="en-US" dirty="0"/>
              <a:t> у </a:t>
            </a:r>
            <a:r>
              <a:rPr lang="en-US" dirty="0" err="1"/>
              <a:t>којој</a:t>
            </a:r>
            <a:r>
              <a:rPr lang="en-US" dirty="0"/>
              <a:t> </a:t>
            </a:r>
            <a:r>
              <a:rPr lang="en-US" dirty="0" err="1"/>
              <a:t>живи</a:t>
            </a:r>
            <a:r>
              <a:rPr lang="en-US" dirty="0"/>
              <a:t> </a:t>
            </a:r>
            <a:r>
              <a:rPr lang="en-US" dirty="0" err="1"/>
              <a:t>само</a:t>
            </a:r>
            <a:r>
              <a:rPr lang="en-US" dirty="0"/>
              <a:t> </a:t>
            </a:r>
            <a:r>
              <a:rPr lang="en-US" dirty="0" err="1"/>
              <a:t>њен</a:t>
            </a:r>
            <a:r>
              <a:rPr lang="en-US" dirty="0"/>
              <a:t> </a:t>
            </a:r>
            <a:r>
              <a:rPr lang="en-US" dirty="0" err="1"/>
              <a:t>песник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својим</a:t>
            </a:r>
            <a:r>
              <a:rPr lang="en-US" dirty="0"/>
              <a:t> </a:t>
            </a:r>
            <a:r>
              <a:rPr lang="en-US" dirty="0" err="1"/>
              <a:t>ликовима</a:t>
            </a:r>
            <a:r>
              <a:rPr lang="en-US" dirty="0"/>
              <a:t>. </a:t>
            </a:r>
            <a:r>
              <a:rPr lang="en-US" dirty="0" err="1"/>
              <a:t>Међутим</a:t>
            </a:r>
            <a:r>
              <a:rPr lang="en-US" dirty="0"/>
              <a:t>, </a:t>
            </a:r>
            <a:r>
              <a:rPr lang="en-US" dirty="0" err="1"/>
              <a:t>живела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одиста</a:t>
            </a:r>
            <a:r>
              <a:rPr lang="en-US" dirty="0"/>
              <a:t> </a:t>
            </a:r>
            <a:r>
              <a:rPr lang="en-US" dirty="0" err="1"/>
              <a:t>његова</a:t>
            </a:r>
            <a:r>
              <a:rPr lang="en-US" dirty="0"/>
              <a:t> </a:t>
            </a:r>
            <a:r>
              <a:rPr lang="en-US" dirty="0" err="1"/>
              <a:t>Циганка</a:t>
            </a:r>
            <a:r>
              <a:rPr lang="en-US" dirty="0"/>
              <a:t> </a:t>
            </a:r>
            <a:r>
              <a:rPr lang="en-US" dirty="0" err="1"/>
              <a:t>Коштана</a:t>
            </a:r>
            <a:r>
              <a:rPr lang="en-US" dirty="0"/>
              <a:t>; </a:t>
            </a:r>
            <a:r>
              <a:rPr lang="en-US" dirty="0" err="1"/>
              <a:t>живео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и </a:t>
            </a:r>
            <a:r>
              <a:rPr lang="en-US" dirty="0" err="1"/>
              <a:t>њен</a:t>
            </a:r>
            <a:r>
              <a:rPr lang="en-US" dirty="0"/>
              <a:t> </a:t>
            </a:r>
            <a:r>
              <a:rPr lang="en-US" dirty="0" err="1"/>
              <a:t>Митке</a:t>
            </a:r>
            <a:r>
              <a:rPr lang="en-US" dirty="0"/>
              <a:t>... У </a:t>
            </a:r>
            <a:r>
              <a:rPr lang="en-US" dirty="0" err="1"/>
              <a:t>овом</a:t>
            </a:r>
            <a:r>
              <a:rPr lang="en-US" dirty="0"/>
              <a:t> </a:t>
            </a:r>
            <a:r>
              <a:rPr lang="en-US" dirty="0" err="1"/>
              <a:t>Станковићевом</a:t>
            </a:r>
            <a:r>
              <a:rPr lang="en-US" dirty="0"/>
              <a:t> </a:t>
            </a:r>
            <a:r>
              <a:rPr lang="en-US" dirty="0" err="1"/>
              <a:t>Врању</a:t>
            </a:r>
            <a:r>
              <a:rPr lang="en-US" dirty="0"/>
              <a:t> </a:t>
            </a:r>
            <a:r>
              <a:rPr lang="en-US" dirty="0" err="1"/>
              <a:t>изгледа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никад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спава</a:t>
            </a:r>
            <a:r>
              <a:rPr lang="en-US" dirty="0"/>
              <a:t> </a:t>
            </a:r>
            <a:r>
              <a:rPr lang="en-US" dirty="0" err="1"/>
              <a:t>него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љуби</a:t>
            </a:r>
            <a:r>
              <a:rPr lang="en-US" dirty="0"/>
              <a:t>, </a:t>
            </a:r>
            <a:r>
              <a:rPr lang="en-US" dirty="0" err="1"/>
              <a:t>плаче</a:t>
            </a:r>
            <a:r>
              <a:rPr lang="en-US" dirty="0"/>
              <a:t>, </a:t>
            </a:r>
            <a:r>
              <a:rPr lang="en-US" dirty="0" err="1"/>
              <a:t>пева</a:t>
            </a:r>
            <a:r>
              <a:rPr lang="en-US" dirty="0"/>
              <a:t> и </a:t>
            </a:r>
            <a:r>
              <a:rPr lang="en-US" dirty="0" err="1"/>
              <a:t>дан</a:t>
            </a:r>
            <a:r>
              <a:rPr lang="en-US" dirty="0"/>
              <a:t> и </a:t>
            </a:r>
            <a:r>
              <a:rPr lang="en-US" dirty="0" err="1"/>
              <a:t>ноћ</a:t>
            </a:r>
            <a:r>
              <a:rPr lang="en-US" dirty="0"/>
              <a:t>, </a:t>
            </a:r>
            <a:r>
              <a:rPr lang="en-US" dirty="0" err="1"/>
              <a:t>као</a:t>
            </a:r>
            <a:r>
              <a:rPr lang="en-US" dirty="0"/>
              <a:t> </a:t>
            </a:r>
            <a:r>
              <a:rPr lang="en-US" dirty="0" err="1"/>
              <a:t>некад</a:t>
            </a:r>
            <a:r>
              <a:rPr lang="en-US" dirty="0"/>
              <a:t> у </a:t>
            </a:r>
            <a:r>
              <a:rPr lang="en-US" dirty="0" err="1"/>
              <a:t>трубадурској</a:t>
            </a:r>
            <a:r>
              <a:rPr lang="en-US" dirty="0"/>
              <a:t> </a:t>
            </a:r>
            <a:r>
              <a:rPr lang="en-US" dirty="0" err="1"/>
              <a:t>Прованси</a:t>
            </a:r>
            <a:r>
              <a:rPr lang="en-US" dirty="0"/>
              <a:t>. 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1A9BDD-B36C-48D3-BD2D-531057FB4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982" y="205856"/>
            <a:ext cx="4296528" cy="567141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7968" y="2015732"/>
            <a:ext cx="5246886" cy="34506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Станковић</a:t>
            </a:r>
            <a:r>
              <a:rPr lang="en-US" dirty="0"/>
              <a:t> </a:t>
            </a:r>
            <a:r>
              <a:rPr lang="en-US" dirty="0" err="1"/>
              <a:t>више</a:t>
            </a:r>
            <a:r>
              <a:rPr lang="en-US" dirty="0"/>
              <a:t> </a:t>
            </a:r>
            <a:r>
              <a:rPr lang="en-US" dirty="0" err="1"/>
              <a:t>песник</a:t>
            </a:r>
            <a:r>
              <a:rPr lang="en-US" dirty="0"/>
              <a:t> </a:t>
            </a:r>
            <a:r>
              <a:rPr lang="en-US" dirty="0" err="1"/>
              <a:t>него</a:t>
            </a:r>
            <a:r>
              <a:rPr lang="en-US" dirty="0"/>
              <a:t> </a:t>
            </a:r>
            <a:r>
              <a:rPr lang="en-US" dirty="0" err="1"/>
              <a:t>приповедач</a:t>
            </a:r>
            <a:r>
              <a:rPr lang="en-US" dirty="0"/>
              <a:t>, „</a:t>
            </a:r>
            <a:r>
              <a:rPr lang="en-US" dirty="0" err="1"/>
              <a:t>више</a:t>
            </a:r>
            <a:r>
              <a:rPr lang="en-US" dirty="0"/>
              <a:t> </a:t>
            </a:r>
            <a:r>
              <a:rPr lang="en-US" dirty="0" err="1"/>
              <a:t>песник</a:t>
            </a:r>
            <a:r>
              <a:rPr lang="en-US" dirty="0"/>
              <a:t> </a:t>
            </a:r>
            <a:r>
              <a:rPr lang="en-US" dirty="0" err="1"/>
              <a:t>но</a:t>
            </a:r>
            <a:r>
              <a:rPr lang="en-US" dirty="0"/>
              <a:t> </a:t>
            </a:r>
            <a:r>
              <a:rPr lang="en-US" dirty="0" err="1"/>
              <a:t>огромна</a:t>
            </a:r>
            <a:r>
              <a:rPr lang="en-US" dirty="0"/>
              <a:t> </a:t>
            </a:r>
            <a:r>
              <a:rPr lang="en-US" dirty="0" err="1"/>
              <a:t>већина</a:t>
            </a:r>
            <a:r>
              <a:rPr lang="en-US" dirty="0"/>
              <a:t> </a:t>
            </a:r>
            <a:r>
              <a:rPr lang="en-US" dirty="0" err="1"/>
              <a:t>српских</a:t>
            </a:r>
            <a:r>
              <a:rPr lang="en-US" dirty="0"/>
              <a:t> </a:t>
            </a:r>
            <a:r>
              <a:rPr lang="en-US" dirty="0" err="1"/>
              <a:t>песника</a:t>
            </a:r>
            <a:r>
              <a:rPr lang="en-US" dirty="0"/>
              <a:t> </a:t>
            </a:r>
            <a:r>
              <a:rPr lang="en-US" dirty="0" err="1"/>
              <a:t>који</a:t>
            </a:r>
            <a:r>
              <a:rPr lang="en-US" dirty="0"/>
              <a:t> </a:t>
            </a:r>
            <a:r>
              <a:rPr lang="en-US" dirty="0" err="1"/>
              <a:t>су</a:t>
            </a:r>
            <a:r>
              <a:rPr lang="en-US" dirty="0"/>
              <a:t> </a:t>
            </a:r>
            <a:r>
              <a:rPr lang="en-US" dirty="0" err="1"/>
              <a:t>певали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данас</a:t>
            </a:r>
            <a:r>
              <a:rPr lang="en-US" dirty="0"/>
              <a:t>”. </a:t>
            </a:r>
            <a:r>
              <a:rPr lang="en-US" dirty="0" err="1"/>
              <a:t>Има</a:t>
            </a:r>
            <a:r>
              <a:rPr lang="en-US" dirty="0"/>
              <a:t> </a:t>
            </a:r>
            <a:r>
              <a:rPr lang="en-US" dirty="0" err="1"/>
              <a:t>мана</a:t>
            </a:r>
            <a:r>
              <a:rPr lang="en-US" dirty="0"/>
              <a:t> и </a:t>
            </a:r>
            <a:r>
              <a:rPr lang="en-US" dirty="0" err="1"/>
              <a:t>недостатака</a:t>
            </a:r>
            <a:r>
              <a:rPr lang="en-US" dirty="0"/>
              <a:t> у </a:t>
            </a:r>
            <a:r>
              <a:rPr lang="en-US" dirty="0" err="1"/>
              <a:t>приповедању</a:t>
            </a:r>
            <a:r>
              <a:rPr lang="en-US" dirty="0"/>
              <a:t>, </a:t>
            </a:r>
            <a:r>
              <a:rPr lang="en-US" dirty="0" err="1"/>
              <a:t>али</a:t>
            </a:r>
            <a:r>
              <a:rPr lang="en-US" dirty="0"/>
              <a:t> </a:t>
            </a:r>
            <a:r>
              <a:rPr lang="en-US" dirty="0" err="1"/>
              <a:t>једну</a:t>
            </a:r>
            <a:r>
              <a:rPr lang="en-US" dirty="0"/>
              <a:t> </a:t>
            </a:r>
            <a:r>
              <a:rPr lang="en-US" dirty="0" err="1"/>
              <a:t>врлину</a:t>
            </a:r>
            <a:r>
              <a:rPr lang="en-US" dirty="0"/>
              <a:t> </a:t>
            </a:r>
            <a:r>
              <a:rPr lang="en-US" dirty="0" err="1"/>
              <a:t>која</a:t>
            </a:r>
            <a:r>
              <a:rPr lang="en-US" dirty="0"/>
              <a:t> </a:t>
            </a:r>
            <a:r>
              <a:rPr lang="en-US" dirty="0" err="1"/>
              <a:t>надокнађује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све</a:t>
            </a:r>
            <a:r>
              <a:rPr lang="en-US" dirty="0"/>
              <a:t>: </a:t>
            </a:r>
            <a:r>
              <a:rPr lang="en-US" dirty="0" err="1"/>
              <a:t>силан</a:t>
            </a:r>
            <a:r>
              <a:rPr lang="en-US" dirty="0"/>
              <a:t>, </a:t>
            </a:r>
            <a:r>
              <a:rPr lang="en-US" dirty="0" err="1"/>
              <a:t>несвесно</a:t>
            </a:r>
            <a:r>
              <a:rPr lang="en-US" dirty="0"/>
              <a:t> </a:t>
            </a:r>
            <a:r>
              <a:rPr lang="en-US" dirty="0" err="1"/>
              <a:t>силан</a:t>
            </a:r>
            <a:r>
              <a:rPr lang="en-US" dirty="0"/>
              <a:t> </a:t>
            </a:r>
            <a:r>
              <a:rPr lang="en-US" dirty="0" err="1"/>
              <a:t>лирски</a:t>
            </a:r>
            <a:r>
              <a:rPr lang="en-US" dirty="0"/>
              <a:t> </a:t>
            </a:r>
            <a:r>
              <a:rPr lang="en-US" dirty="0" err="1"/>
              <a:t>темперамент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C59ED-DD72-481F-AD03-4EC3059C5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620688"/>
            <a:ext cx="4129424" cy="51571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1984" y="2015732"/>
            <a:ext cx="5102870" cy="34506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„</a:t>
            </a:r>
            <a:r>
              <a:rPr lang="en-US" dirty="0" err="1"/>
              <a:t>Нека</a:t>
            </a:r>
            <a:r>
              <a:rPr lang="en-US" dirty="0"/>
              <a:t> </a:t>
            </a:r>
            <a:r>
              <a:rPr lang="en-US" dirty="0" err="1"/>
              <a:t>свак</a:t>
            </a:r>
            <a:r>
              <a:rPr lang="en-US" dirty="0"/>
              <a:t> </a:t>
            </a:r>
            <a:r>
              <a:rPr lang="en-US" dirty="0" err="1"/>
              <a:t>ко</a:t>
            </a:r>
            <a:r>
              <a:rPr lang="en-US" dirty="0"/>
              <a:t> у </a:t>
            </a:r>
            <a:r>
              <a:rPr lang="en-US" dirty="0" err="1"/>
              <a:t>Врање</a:t>
            </a:r>
            <a:r>
              <a:rPr lang="en-US" dirty="0"/>
              <a:t> </a:t>
            </a:r>
            <a:r>
              <a:rPr lang="en-US" dirty="0" err="1"/>
              <a:t>дође</a:t>
            </a:r>
            <a:r>
              <a:rPr lang="en-US" dirty="0"/>
              <a:t> </a:t>
            </a:r>
            <a:r>
              <a:rPr lang="en-US" dirty="0" err="1"/>
              <a:t>причува</a:t>
            </a:r>
            <a:r>
              <a:rPr lang="en-US" dirty="0"/>
              <a:t> </a:t>
            </a:r>
            <a:r>
              <a:rPr lang="en-US" dirty="0" err="1"/>
              <a:t>душу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му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истопи</a:t>
            </a:r>
            <a:r>
              <a:rPr lang="en-US" dirty="0"/>
              <a:t>, </a:t>
            </a:r>
            <a:r>
              <a:rPr lang="en-US" dirty="0" err="1"/>
              <a:t>јер</a:t>
            </a:r>
            <a:r>
              <a:rPr lang="en-US" dirty="0"/>
              <a:t> у </a:t>
            </a:r>
            <a:r>
              <a:rPr lang="en-US" dirty="0" err="1"/>
              <a:t>овом</a:t>
            </a:r>
            <a:r>
              <a:rPr lang="en-US" dirty="0"/>
              <a:t> </a:t>
            </a:r>
            <a:r>
              <a:rPr lang="en-US" dirty="0" err="1"/>
              <a:t>граду</a:t>
            </a:r>
            <a:r>
              <a:rPr lang="en-US" dirty="0"/>
              <a:t> </a:t>
            </a:r>
            <a:r>
              <a:rPr lang="en-US" dirty="0" err="1"/>
              <a:t>има</a:t>
            </a:r>
            <a:r>
              <a:rPr lang="en-US" dirty="0"/>
              <a:t> </a:t>
            </a:r>
            <a:r>
              <a:rPr lang="en-US" dirty="0" err="1"/>
              <a:t>нешто</a:t>
            </a:r>
            <a:r>
              <a:rPr lang="en-US" dirty="0"/>
              <a:t> </a:t>
            </a:r>
            <a:r>
              <a:rPr lang="en-US" dirty="0" err="1"/>
              <a:t>што</a:t>
            </a:r>
            <a:r>
              <a:rPr lang="en-US" dirty="0"/>
              <a:t> </a:t>
            </a:r>
            <a:r>
              <a:rPr lang="en-US" dirty="0" err="1"/>
              <a:t>није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очи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гледа</a:t>
            </a:r>
            <a:r>
              <a:rPr lang="en-US" dirty="0"/>
              <a:t>, а </a:t>
            </a:r>
            <a:r>
              <a:rPr lang="en-US" dirty="0" err="1"/>
              <a:t>ни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руке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дохвати</a:t>
            </a:r>
            <a:r>
              <a:rPr lang="en-US" dirty="0"/>
              <a:t>, а </a:t>
            </a:r>
            <a:r>
              <a:rPr lang="en-US" dirty="0" err="1"/>
              <a:t>ни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памет</a:t>
            </a:r>
            <a:r>
              <a:rPr lang="en-US" dirty="0"/>
              <a:t>, </a:t>
            </a:r>
            <a:r>
              <a:rPr lang="en-US" dirty="0" err="1"/>
              <a:t>него</a:t>
            </a:r>
            <a:r>
              <a:rPr lang="en-US" dirty="0"/>
              <a:t> </a:t>
            </a:r>
            <a:r>
              <a:rPr lang="en-US" dirty="0" err="1"/>
              <a:t>само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срце</a:t>
            </a:r>
            <a:r>
              <a:rPr lang="en-US" dirty="0"/>
              <a:t> и </a:t>
            </a:r>
            <a:r>
              <a:rPr lang="en-US" dirty="0" err="1"/>
              <a:t>душу</a:t>
            </a:r>
            <a:r>
              <a:rPr lang="en-US" dirty="0"/>
              <a:t> и </a:t>
            </a:r>
            <a:r>
              <a:rPr lang="en-US" dirty="0" err="1"/>
              <a:t>то</a:t>
            </a:r>
            <a:r>
              <a:rPr lang="en-US" dirty="0"/>
              <a:t> </a:t>
            </a:r>
            <a:r>
              <a:rPr lang="en-US" dirty="0" err="1"/>
              <a:t>двоје</a:t>
            </a:r>
            <a:r>
              <a:rPr lang="en-US" dirty="0"/>
              <a:t> </a:t>
            </a:r>
            <a:r>
              <a:rPr lang="en-US" dirty="0" err="1"/>
              <a:t>треба</a:t>
            </a:r>
            <a:r>
              <a:rPr lang="en-US" dirty="0"/>
              <a:t> </a:t>
            </a:r>
            <a:r>
              <a:rPr lang="en-US" dirty="0" err="1"/>
              <a:t>овде</a:t>
            </a:r>
            <a:r>
              <a:rPr lang="en-US" dirty="0"/>
              <a:t> </a:t>
            </a:r>
            <a:r>
              <a:rPr lang="en-US" dirty="0" err="1"/>
              <a:t>причувати</a:t>
            </a:r>
            <a:r>
              <a:rPr lang="en-US" dirty="0"/>
              <a:t>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FF0109-7E15-40F2-A308-11C1DA4C59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05" r="24485"/>
          <a:stretch/>
        </p:blipFill>
        <p:spPr>
          <a:xfrm>
            <a:off x="1415480" y="620688"/>
            <a:ext cx="4176464" cy="51339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99728-3E71-4871-8147-7B17B5EA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Песма">
            <a:hlinkClick r:id="" action="ppaction://media"/>
            <a:extLst>
              <a:ext uri="{FF2B5EF4-FFF2-40B4-BE49-F238E27FC236}">
                <a16:creationId xmlns:a16="http://schemas.microsoft.com/office/drawing/2014/main" id="{82FFD65E-357C-4D0E-A5AC-177B7CEE032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9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E8C5C-962A-400A-BB04-7F748116C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Џанум">
            <a:hlinkClick r:id="" action="ppaction://media"/>
            <a:extLst>
              <a:ext uri="{FF2B5EF4-FFF2-40B4-BE49-F238E27FC236}">
                <a16:creationId xmlns:a16="http://schemas.microsoft.com/office/drawing/2014/main" id="{C0CA10C9-A8F1-42BD-BF9F-9E975D9800D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88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9C776-B79C-46EB-BAF8-7B2337698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Жал за младост">
            <a:hlinkClick r:id="" action="ppaction://media"/>
            <a:extLst>
              <a:ext uri="{FF2B5EF4-FFF2-40B4-BE49-F238E27FC236}">
                <a16:creationId xmlns:a16="http://schemas.microsoft.com/office/drawing/2014/main" id="{09213834-5FB4-44A0-BAC0-3DEF4E0EB67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14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001BA-EA47-49A7-A42F-CCF96734C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РТС :: Друштво :: Бело Ленче – кад се затворише вратанца за срећу">
            <a:extLst>
              <a:ext uri="{FF2B5EF4-FFF2-40B4-BE49-F238E27FC236}">
                <a16:creationId xmlns:a16="http://schemas.microsoft.com/office/drawing/2014/main" id="{92307198-88A6-4B0B-9558-F941D0BFCE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79" y="804519"/>
            <a:ext cx="9603275" cy="45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033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9414-82CB-498B-8817-DA37C6129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Online Media 6" title="Стојанке бела Врањанке">
            <a:hlinkClick r:id="" action="ppaction://media"/>
            <a:extLst>
              <a:ext uri="{FF2B5EF4-FFF2-40B4-BE49-F238E27FC236}">
                <a16:creationId xmlns:a16="http://schemas.microsoft.com/office/drawing/2014/main" id="{068670A8-23AB-4AE3-852C-2243777455D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47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852A1-D1C4-4A5F-970F-0BCE87301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Бело Ленче">
            <a:hlinkClick r:id="" action="ppaction://media"/>
            <a:extLst>
              <a:ext uri="{FF2B5EF4-FFF2-40B4-BE49-F238E27FC236}">
                <a16:creationId xmlns:a16="http://schemas.microsoft.com/office/drawing/2014/main" id="{92FC5DF6-1F00-4C0C-AF51-5BC85DD3D52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08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99152-3EEB-438D-B1A9-7982A84F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Русе косе">
            <a:hlinkClick r:id="" action="ppaction://media"/>
            <a:extLst>
              <a:ext uri="{FF2B5EF4-FFF2-40B4-BE49-F238E27FC236}">
                <a16:creationId xmlns:a16="http://schemas.microsoft.com/office/drawing/2014/main" id="{CA268D3D-47F3-433C-ACD9-A8108F28C93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99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59072-7B6D-440F-8D45-389939244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Приповетка Стојанке">
            <a:hlinkClick r:id="" action="ppaction://media"/>
            <a:extLst>
              <a:ext uri="{FF2B5EF4-FFF2-40B4-BE49-F238E27FC236}">
                <a16:creationId xmlns:a16="http://schemas.microsoft.com/office/drawing/2014/main" id="{0D5307E7-DE6D-477B-9934-F68E95E7C71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0318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119</TotalTime>
  <Words>315</Words>
  <Application>Microsoft Office PowerPoint</Application>
  <PresentationFormat>Widescreen</PresentationFormat>
  <Paragraphs>20</Paragraphs>
  <Slides>19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Gill Sans MT</vt:lpstr>
      <vt:lpstr>Gallery</vt:lpstr>
      <vt:lpstr>Врањска градска песма  у делима Боре Станковића</vt:lpstr>
      <vt:lpstr>УНЕСКО</vt:lpstr>
      <vt:lpstr>Врањска градска песма </vt:lpstr>
      <vt:lpstr>Песме из драме ,,коштана’’</vt:lpstr>
      <vt:lpstr>Постер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Врањска градска песма у делима Боре Станковића</dc:title>
  <dc:creator>Goran</dc:creator>
  <cp:lastModifiedBy>Profesor</cp:lastModifiedBy>
  <cp:revision>32</cp:revision>
  <dcterms:created xsi:type="dcterms:W3CDTF">2025-01-22T09:57:16Z</dcterms:created>
  <dcterms:modified xsi:type="dcterms:W3CDTF">2025-01-23T18:10:23Z</dcterms:modified>
</cp:coreProperties>
</file>