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  <p:sldMasterId id="2147483714" r:id="rId2"/>
    <p:sldMasterId id="2147483746" r:id="rId3"/>
    <p:sldMasterId id="2147483783" r:id="rId4"/>
  </p:sldMasterIdLst>
  <p:notesMasterIdLst>
    <p:notesMasterId r:id="rId54"/>
  </p:notesMasterIdLst>
  <p:sldIdLst>
    <p:sldId id="256" r:id="rId5"/>
    <p:sldId id="346" r:id="rId6"/>
    <p:sldId id="350" r:id="rId7"/>
    <p:sldId id="347" r:id="rId8"/>
    <p:sldId id="348" r:id="rId9"/>
    <p:sldId id="353" r:id="rId10"/>
    <p:sldId id="257" r:id="rId11"/>
    <p:sldId id="326" r:id="rId12"/>
    <p:sldId id="327" r:id="rId13"/>
    <p:sldId id="359" r:id="rId14"/>
    <p:sldId id="363" r:id="rId15"/>
    <p:sldId id="328" r:id="rId16"/>
    <p:sldId id="331" r:id="rId17"/>
    <p:sldId id="262" r:id="rId18"/>
    <p:sldId id="263" r:id="rId19"/>
    <p:sldId id="373" r:id="rId20"/>
    <p:sldId id="364" r:id="rId21"/>
    <p:sldId id="365" r:id="rId22"/>
    <p:sldId id="367" r:id="rId23"/>
    <p:sldId id="335" r:id="rId24"/>
    <p:sldId id="368" r:id="rId25"/>
    <p:sldId id="369" r:id="rId26"/>
    <p:sldId id="370" r:id="rId27"/>
    <p:sldId id="366" r:id="rId28"/>
    <p:sldId id="351" r:id="rId29"/>
    <p:sldId id="336" r:id="rId30"/>
    <p:sldId id="374" r:id="rId31"/>
    <p:sldId id="371" r:id="rId32"/>
    <p:sldId id="372" r:id="rId33"/>
    <p:sldId id="345" r:id="rId34"/>
    <p:sldId id="361" r:id="rId35"/>
    <p:sldId id="337" r:id="rId36"/>
    <p:sldId id="358" r:id="rId37"/>
    <p:sldId id="338" r:id="rId38"/>
    <p:sldId id="339" r:id="rId39"/>
    <p:sldId id="357" r:id="rId40"/>
    <p:sldId id="340" r:id="rId41"/>
    <p:sldId id="341" r:id="rId42"/>
    <p:sldId id="316" r:id="rId43"/>
    <p:sldId id="318" r:id="rId44"/>
    <p:sldId id="343" r:id="rId45"/>
    <p:sldId id="317" r:id="rId46"/>
    <p:sldId id="277" r:id="rId47"/>
    <p:sldId id="319" r:id="rId48"/>
    <p:sldId id="344" r:id="rId49"/>
    <p:sldId id="334" r:id="rId50"/>
    <p:sldId id="352" r:id="rId51"/>
    <p:sldId id="325" r:id="rId52"/>
    <p:sldId id="324" r:id="rId53"/>
  </p:sldIdLst>
  <p:sldSz cx="9144000" cy="5143500" type="screen16x9"/>
  <p:notesSz cx="6858000" cy="9144000"/>
  <p:embeddedFontLst>
    <p:embeddedFont>
      <p:font typeface="Amarante" panose="020B0604020202020204" charset="0"/>
      <p:regular r:id="rId55"/>
    </p:embeddedFont>
    <p:embeddedFont>
      <p:font typeface="Bebas Neue" panose="020B0604020202020204" charset="-18"/>
      <p:regular r:id="rId56"/>
    </p:embeddedFont>
    <p:embeddedFont>
      <p:font typeface="Berkshire Swash" panose="020B0604020202020204" charset="0"/>
      <p:regular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Calibri Light" panose="020F0302020204030204" pitchFamily="34" charset="0"/>
      <p:regular r:id="rId62"/>
      <p:italic r:id="rId63"/>
    </p:embeddedFont>
    <p:embeddedFont>
      <p:font typeface="Comic Sans MS" panose="030F0702030302020204" pitchFamily="66" charset="0"/>
      <p:regular r:id="rId64"/>
      <p:bold r:id="rId65"/>
      <p:italic r:id="rId66"/>
      <p:boldItalic r:id="rId67"/>
    </p:embeddedFont>
    <p:embeddedFont>
      <p:font typeface="Garamond" panose="02020404030301010803" pitchFamily="18" charset="0"/>
      <p:regular r:id="rId68"/>
      <p:bold r:id="rId69"/>
      <p:italic r:id="rId70"/>
    </p:embeddedFont>
    <p:embeddedFont>
      <p:font typeface="Montserrat" panose="020B0604020202020204" charset="-18"/>
      <p:regular r:id="rId71"/>
      <p:bold r:id="rId72"/>
      <p:italic r:id="rId73"/>
      <p:boldItalic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CE9DC"/>
    <a:srgbClr val="993300"/>
    <a:srgbClr val="FDEEE3"/>
    <a:srgbClr val="EE4F00"/>
    <a:srgbClr val="996633"/>
    <a:srgbClr val="FDF0E7"/>
    <a:srgbClr val="FD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3A6EBD-B047-46B7-A516-A5BF9A75DB1B}">
  <a:tblStyle styleId="{083A6EBD-B047-46B7-A516-A5BF9A75DB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84" d="100"/>
          <a:sy n="84" d="100"/>
        </p:scale>
        <p:origin x="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font" Target="fonts/font20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4580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967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6303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8529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9457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fb8fffbcc2_0_1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fb8fffbcc2_0_1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992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7150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2814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7352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1530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1406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fb8fffbcc2_0_1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fb8fffbcc2_0_1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5152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02b17a1c7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02b17a1c7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39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fb8fffbcc2_0_1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fb8fffbcc2_0_1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517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3208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1704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4555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1079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4870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fb8fffbcc2_0_1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fb8fffbcc2_0_1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095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5584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00f30bd2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00f30bd27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632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fb8fffbcc2_0_1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fb8fffbcc2_0_1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06898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gfb8fffbcc2_0_1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fb8fffbcc2_0_1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9887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fb8fffbcc2_0_1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fb8fffbcc2_0_1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7986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27966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fb8fffbcc2_0_1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fb8fffbcc2_0_1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595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718066" y="-1075606"/>
            <a:ext cx="11660106" cy="7484807"/>
            <a:chOff x="-1718066" y="-1075606"/>
            <a:chExt cx="11660106" cy="7484807"/>
          </a:xfrm>
        </p:grpSpPr>
        <p:sp>
          <p:nvSpPr>
            <p:cNvPr id="10" name="Google Shape;10;p2"/>
            <p:cNvSpPr/>
            <p:nvPr/>
          </p:nvSpPr>
          <p:spPr>
            <a:xfrm rot="-4499721" flipH="1">
              <a:off x="6731569" y="-1072250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4900079">
              <a:off x="6478246" y="-457389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234289">
              <a:off x="-748566" y="-2064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260888" y="-584175"/>
              <a:ext cx="2053028" cy="1564448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93154" y="38477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142069" y="218678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234289">
              <a:off x="-921346" y="-265312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-8848673">
              <a:off x="-1657327" y="4164190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-8848769">
              <a:off x="1070396" y="45986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044575" y="1186225"/>
            <a:ext cx="5498100" cy="20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1044575" y="3218125"/>
            <a:ext cx="54981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2847000" y="1961550"/>
            <a:ext cx="3450000" cy="16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4064185" y="1124000"/>
            <a:ext cx="10152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039835" y="3653550"/>
            <a:ext cx="30645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 flipH="1">
            <a:off x="-797691" y="-1075606"/>
            <a:ext cx="11660106" cy="7484807"/>
            <a:chOff x="-1718066" y="-1075606"/>
            <a:chExt cx="11660106" cy="7484807"/>
          </a:xfrm>
        </p:grpSpPr>
        <p:sp>
          <p:nvSpPr>
            <p:cNvPr id="31" name="Google Shape;31;p3"/>
            <p:cNvSpPr/>
            <p:nvPr/>
          </p:nvSpPr>
          <p:spPr>
            <a:xfrm rot="-4499721" flipH="1">
              <a:off x="6731569" y="-1072250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4900079">
              <a:off x="6478246" y="-457389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234289">
              <a:off x="-748566" y="-2064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-260888" y="-584175"/>
              <a:ext cx="2053028" cy="1564448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93154" y="38477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142069" y="218678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rot="234289">
              <a:off x="-921346" y="-265312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 rot="-8848673">
              <a:off x="-1657327" y="4164190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 rot="-8848769">
              <a:off x="1070396" y="45986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48" name="Google Shape;48;p4"/>
          <p:cNvGrpSpPr/>
          <p:nvPr/>
        </p:nvGrpSpPr>
        <p:grpSpPr>
          <a:xfrm>
            <a:off x="-1508862" y="-790902"/>
            <a:ext cx="11294197" cy="6577966"/>
            <a:chOff x="-1508862" y="-790902"/>
            <a:chExt cx="11294197" cy="6577966"/>
          </a:xfrm>
        </p:grpSpPr>
        <p:sp>
          <p:nvSpPr>
            <p:cNvPr id="49" name="Google Shape;49;p4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 rot="5400000">
              <a:off x="7863942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8410936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1530320" y="-960551"/>
            <a:ext cx="12178231" cy="7715177"/>
            <a:chOff x="-1530320" y="-960551"/>
            <a:chExt cx="12178231" cy="7715177"/>
          </a:xfrm>
        </p:grpSpPr>
        <p:sp>
          <p:nvSpPr>
            <p:cNvPr id="83" name="Google Shape;83;p6"/>
            <p:cNvSpPr/>
            <p:nvPr/>
          </p:nvSpPr>
          <p:spPr>
            <a:xfrm>
              <a:off x="1228050" y="-727275"/>
              <a:ext cx="1364286" cy="1286054"/>
            </a:xfrm>
            <a:custGeom>
              <a:avLst/>
              <a:gdLst/>
              <a:ahLst/>
              <a:cxnLst/>
              <a:rect l="l" t="t" r="r" b="b"/>
              <a:pathLst>
                <a:path w="97449" h="91861" extrusionOk="0">
                  <a:moveTo>
                    <a:pt x="7782" y="49667"/>
                  </a:moveTo>
                  <a:lnTo>
                    <a:pt x="7782" y="49667"/>
                  </a:lnTo>
                  <a:cubicBezTo>
                    <a:pt x="8724" y="50578"/>
                    <a:pt x="9757" y="51460"/>
                    <a:pt x="10821" y="52250"/>
                  </a:cubicBezTo>
                  <a:cubicBezTo>
                    <a:pt x="14894" y="55290"/>
                    <a:pt x="19484" y="57600"/>
                    <a:pt x="23344" y="60883"/>
                  </a:cubicBezTo>
                  <a:cubicBezTo>
                    <a:pt x="19089" y="57995"/>
                    <a:pt x="14499" y="55533"/>
                    <a:pt x="10517" y="52220"/>
                  </a:cubicBezTo>
                  <a:cubicBezTo>
                    <a:pt x="9575" y="51430"/>
                    <a:pt x="8633" y="50578"/>
                    <a:pt x="7782" y="49667"/>
                  </a:cubicBezTo>
                  <a:close/>
                  <a:moveTo>
                    <a:pt x="44416" y="1"/>
                  </a:moveTo>
                  <a:cubicBezTo>
                    <a:pt x="40082" y="1"/>
                    <a:pt x="35751" y="502"/>
                    <a:pt x="31521" y="1520"/>
                  </a:cubicBezTo>
                  <a:cubicBezTo>
                    <a:pt x="25138" y="3101"/>
                    <a:pt x="18937" y="5836"/>
                    <a:pt x="13648" y="9818"/>
                  </a:cubicBezTo>
                  <a:cubicBezTo>
                    <a:pt x="8542" y="13739"/>
                    <a:pt x="4347" y="18846"/>
                    <a:pt x="2189" y="25016"/>
                  </a:cubicBezTo>
                  <a:cubicBezTo>
                    <a:pt x="0" y="31277"/>
                    <a:pt x="213" y="38177"/>
                    <a:pt x="3283" y="44135"/>
                  </a:cubicBezTo>
                  <a:cubicBezTo>
                    <a:pt x="6323" y="50062"/>
                    <a:pt x="11733" y="53983"/>
                    <a:pt x="17235" y="57417"/>
                  </a:cubicBezTo>
                  <a:cubicBezTo>
                    <a:pt x="20001" y="59180"/>
                    <a:pt x="22858" y="60883"/>
                    <a:pt x="25533" y="62858"/>
                  </a:cubicBezTo>
                  <a:cubicBezTo>
                    <a:pt x="29819" y="67296"/>
                    <a:pt x="31825" y="73254"/>
                    <a:pt x="34864" y="78542"/>
                  </a:cubicBezTo>
                  <a:cubicBezTo>
                    <a:pt x="36384" y="81217"/>
                    <a:pt x="38238" y="83679"/>
                    <a:pt x="40609" y="85655"/>
                  </a:cubicBezTo>
                  <a:cubicBezTo>
                    <a:pt x="42858" y="87509"/>
                    <a:pt x="45381" y="88968"/>
                    <a:pt x="48086" y="89941"/>
                  </a:cubicBezTo>
                  <a:cubicBezTo>
                    <a:pt x="51618" y="91246"/>
                    <a:pt x="55356" y="91860"/>
                    <a:pt x="59093" y="91860"/>
                  </a:cubicBezTo>
                  <a:cubicBezTo>
                    <a:pt x="61274" y="91860"/>
                    <a:pt x="63455" y="91651"/>
                    <a:pt x="65594" y="91248"/>
                  </a:cubicBezTo>
                  <a:cubicBezTo>
                    <a:pt x="71339" y="90154"/>
                    <a:pt x="76810" y="87691"/>
                    <a:pt x="81491" y="84226"/>
                  </a:cubicBezTo>
                  <a:cubicBezTo>
                    <a:pt x="86172" y="80792"/>
                    <a:pt x="90063" y="76354"/>
                    <a:pt x="92798" y="71217"/>
                  </a:cubicBezTo>
                  <a:cubicBezTo>
                    <a:pt x="95960" y="65290"/>
                    <a:pt x="97449" y="58573"/>
                    <a:pt x="97449" y="51886"/>
                  </a:cubicBezTo>
                  <a:cubicBezTo>
                    <a:pt x="97449" y="45259"/>
                    <a:pt x="96051" y="38663"/>
                    <a:pt x="93437" y="32584"/>
                  </a:cubicBezTo>
                  <a:cubicBezTo>
                    <a:pt x="91127" y="27113"/>
                    <a:pt x="87874" y="22007"/>
                    <a:pt x="83893" y="17599"/>
                  </a:cubicBezTo>
                  <a:cubicBezTo>
                    <a:pt x="79880" y="13192"/>
                    <a:pt x="75199" y="9392"/>
                    <a:pt x="70002" y="6505"/>
                  </a:cubicBezTo>
                  <a:cubicBezTo>
                    <a:pt x="64318" y="3344"/>
                    <a:pt x="58056" y="1338"/>
                    <a:pt x="51582" y="456"/>
                  </a:cubicBezTo>
                  <a:cubicBezTo>
                    <a:pt x="49203" y="153"/>
                    <a:pt x="46809" y="1"/>
                    <a:pt x="44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6344362" y="4726794"/>
              <a:ext cx="1014930" cy="1174572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7594096" y="-254973"/>
              <a:ext cx="1874096" cy="1454824"/>
            </a:xfrm>
            <a:custGeom>
              <a:avLst/>
              <a:gdLst/>
              <a:ahLst/>
              <a:cxnLst/>
              <a:rect l="l" t="t" r="r" b="b"/>
              <a:pathLst>
                <a:path w="133864" h="103916" extrusionOk="0">
                  <a:moveTo>
                    <a:pt x="51937" y="0"/>
                  </a:moveTo>
                  <a:cubicBezTo>
                    <a:pt x="51403" y="0"/>
                    <a:pt x="50870" y="3"/>
                    <a:pt x="50336" y="8"/>
                  </a:cubicBezTo>
                  <a:cubicBezTo>
                    <a:pt x="45230" y="38"/>
                    <a:pt x="40123" y="312"/>
                    <a:pt x="35047" y="676"/>
                  </a:cubicBezTo>
                  <a:cubicBezTo>
                    <a:pt x="30275" y="1071"/>
                    <a:pt x="25533" y="1375"/>
                    <a:pt x="20852" y="2318"/>
                  </a:cubicBezTo>
                  <a:cubicBezTo>
                    <a:pt x="16627" y="3199"/>
                    <a:pt x="12402" y="4628"/>
                    <a:pt x="8907" y="7272"/>
                  </a:cubicBezTo>
                  <a:cubicBezTo>
                    <a:pt x="5928" y="9552"/>
                    <a:pt x="3436" y="12591"/>
                    <a:pt x="2341" y="16178"/>
                  </a:cubicBezTo>
                  <a:cubicBezTo>
                    <a:pt x="1" y="23686"/>
                    <a:pt x="4773" y="30829"/>
                    <a:pt x="10882" y="34780"/>
                  </a:cubicBezTo>
                  <a:cubicBezTo>
                    <a:pt x="18694" y="39795"/>
                    <a:pt x="28451" y="39583"/>
                    <a:pt x="37388" y="40312"/>
                  </a:cubicBezTo>
                  <a:cubicBezTo>
                    <a:pt x="45382" y="41011"/>
                    <a:pt x="54227" y="42622"/>
                    <a:pt x="59972" y="48762"/>
                  </a:cubicBezTo>
                  <a:cubicBezTo>
                    <a:pt x="64592" y="53686"/>
                    <a:pt x="65777" y="60252"/>
                    <a:pt x="66233" y="66848"/>
                  </a:cubicBezTo>
                  <a:cubicBezTo>
                    <a:pt x="66263" y="68246"/>
                    <a:pt x="66324" y="69614"/>
                    <a:pt x="66324" y="70981"/>
                  </a:cubicBezTo>
                  <a:cubicBezTo>
                    <a:pt x="66385" y="79401"/>
                    <a:pt x="66507" y="88702"/>
                    <a:pt x="72282" y="95480"/>
                  </a:cubicBezTo>
                  <a:cubicBezTo>
                    <a:pt x="77111" y="101155"/>
                    <a:pt x="84512" y="103916"/>
                    <a:pt x="91825" y="103916"/>
                  </a:cubicBezTo>
                  <a:cubicBezTo>
                    <a:pt x="92658" y="103916"/>
                    <a:pt x="93491" y="103880"/>
                    <a:pt x="94319" y="103809"/>
                  </a:cubicBezTo>
                  <a:cubicBezTo>
                    <a:pt x="102738" y="103079"/>
                    <a:pt x="110763" y="99188"/>
                    <a:pt x="117115" y="93656"/>
                  </a:cubicBezTo>
                  <a:cubicBezTo>
                    <a:pt x="122921" y="88580"/>
                    <a:pt x="127450" y="82045"/>
                    <a:pt x="130186" y="74872"/>
                  </a:cubicBezTo>
                  <a:cubicBezTo>
                    <a:pt x="132982" y="67486"/>
                    <a:pt x="133863" y="59522"/>
                    <a:pt x="132648" y="51711"/>
                  </a:cubicBezTo>
                  <a:cubicBezTo>
                    <a:pt x="131310" y="43595"/>
                    <a:pt x="127815" y="35874"/>
                    <a:pt x="122951" y="29218"/>
                  </a:cubicBezTo>
                  <a:cubicBezTo>
                    <a:pt x="117967" y="22379"/>
                    <a:pt x="111492" y="16756"/>
                    <a:pt x="104228" y="12439"/>
                  </a:cubicBezTo>
                  <a:cubicBezTo>
                    <a:pt x="96629" y="7910"/>
                    <a:pt x="88240" y="4841"/>
                    <a:pt x="79607" y="2865"/>
                  </a:cubicBezTo>
                  <a:cubicBezTo>
                    <a:pt x="70553" y="767"/>
                    <a:pt x="61227" y="0"/>
                    <a:pt x="51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 rot="-702917">
              <a:off x="-1162512" y="-585558"/>
              <a:ext cx="3192065" cy="1845700"/>
            </a:xfrm>
            <a:custGeom>
              <a:avLst/>
              <a:gdLst/>
              <a:ahLst/>
              <a:cxnLst/>
              <a:rect l="l" t="t" r="r" b="b"/>
              <a:pathLst>
                <a:path w="228019" h="131844" extrusionOk="0">
                  <a:moveTo>
                    <a:pt x="129039" y="0"/>
                  </a:moveTo>
                  <a:cubicBezTo>
                    <a:pt x="86311" y="0"/>
                    <a:pt x="41847" y="15171"/>
                    <a:pt x="19899" y="52516"/>
                  </a:cubicBezTo>
                  <a:cubicBezTo>
                    <a:pt x="1" y="86192"/>
                    <a:pt x="20471" y="131843"/>
                    <a:pt x="58842" y="131843"/>
                  </a:cubicBezTo>
                  <a:cubicBezTo>
                    <a:pt x="62203" y="131843"/>
                    <a:pt x="65702" y="131493"/>
                    <a:pt x="69323" y="130754"/>
                  </a:cubicBezTo>
                  <a:cubicBezTo>
                    <a:pt x="92728" y="125161"/>
                    <a:pt x="102637" y="100693"/>
                    <a:pt x="121634" y="88382"/>
                  </a:cubicBezTo>
                  <a:cubicBezTo>
                    <a:pt x="130272" y="82796"/>
                    <a:pt x="139618" y="81315"/>
                    <a:pt x="149237" y="81315"/>
                  </a:cubicBezTo>
                  <a:cubicBezTo>
                    <a:pt x="160094" y="81315"/>
                    <a:pt x="171300" y="83202"/>
                    <a:pt x="182228" y="83202"/>
                  </a:cubicBezTo>
                  <a:cubicBezTo>
                    <a:pt x="189488" y="83202"/>
                    <a:pt x="196626" y="82369"/>
                    <a:pt x="203459" y="79598"/>
                  </a:cubicBezTo>
                  <a:cubicBezTo>
                    <a:pt x="222213" y="73215"/>
                    <a:pt x="228019" y="50266"/>
                    <a:pt x="217988" y="34096"/>
                  </a:cubicBezTo>
                  <a:cubicBezTo>
                    <a:pt x="207410" y="15859"/>
                    <a:pt x="185708" y="8442"/>
                    <a:pt x="166255" y="3883"/>
                  </a:cubicBezTo>
                  <a:cubicBezTo>
                    <a:pt x="154437" y="1357"/>
                    <a:pt x="141816" y="0"/>
                    <a:pt x="1290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7312910" y="3744785"/>
              <a:ext cx="3177552" cy="2264304"/>
            </a:xfrm>
            <a:custGeom>
              <a:avLst/>
              <a:gdLst/>
              <a:ahLst/>
              <a:cxnLst/>
              <a:rect l="l" t="t" r="r" b="b"/>
              <a:pathLst>
                <a:path w="226968" h="161736" extrusionOk="0">
                  <a:moveTo>
                    <a:pt x="142428" y="1"/>
                  </a:moveTo>
                  <a:cubicBezTo>
                    <a:pt x="135871" y="1"/>
                    <a:pt x="129179" y="1303"/>
                    <a:pt x="122512" y="4158"/>
                  </a:cubicBezTo>
                  <a:cubicBezTo>
                    <a:pt x="97344" y="20328"/>
                    <a:pt x="107223" y="60450"/>
                    <a:pt x="80232" y="75162"/>
                  </a:cubicBezTo>
                  <a:cubicBezTo>
                    <a:pt x="61082" y="86773"/>
                    <a:pt x="36644" y="85101"/>
                    <a:pt x="17921" y="97685"/>
                  </a:cubicBezTo>
                  <a:cubicBezTo>
                    <a:pt x="9349" y="103187"/>
                    <a:pt x="3118" y="112305"/>
                    <a:pt x="2145" y="122518"/>
                  </a:cubicBezTo>
                  <a:cubicBezTo>
                    <a:pt x="1" y="150392"/>
                    <a:pt x="20687" y="161735"/>
                    <a:pt x="43295" y="161735"/>
                  </a:cubicBezTo>
                  <a:cubicBezTo>
                    <a:pt x="54659" y="161735"/>
                    <a:pt x="66509" y="158869"/>
                    <a:pt x="76189" y="153795"/>
                  </a:cubicBezTo>
                  <a:cubicBezTo>
                    <a:pt x="88651" y="148506"/>
                    <a:pt x="100597" y="141971"/>
                    <a:pt x="113545" y="137898"/>
                  </a:cubicBezTo>
                  <a:cubicBezTo>
                    <a:pt x="121294" y="135136"/>
                    <a:pt x="129329" y="134311"/>
                    <a:pt x="137419" y="134311"/>
                  </a:cubicBezTo>
                  <a:cubicBezTo>
                    <a:pt x="143037" y="134311"/>
                    <a:pt x="148682" y="134709"/>
                    <a:pt x="154276" y="135132"/>
                  </a:cubicBezTo>
                  <a:cubicBezTo>
                    <a:pt x="155843" y="135292"/>
                    <a:pt x="157405" y="135370"/>
                    <a:pt x="158957" y="135370"/>
                  </a:cubicBezTo>
                  <a:cubicBezTo>
                    <a:pt x="178975" y="135370"/>
                    <a:pt x="197331" y="122391"/>
                    <a:pt x="205766" y="104281"/>
                  </a:cubicBezTo>
                  <a:cubicBezTo>
                    <a:pt x="226968" y="62754"/>
                    <a:pt x="187951" y="1"/>
                    <a:pt x="1424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8062203" y="12958"/>
              <a:ext cx="504280" cy="504266"/>
            </a:xfrm>
            <a:custGeom>
              <a:avLst/>
              <a:gdLst/>
              <a:ahLst/>
              <a:cxnLst/>
              <a:rect l="l" t="t" r="r" b="b"/>
              <a:pathLst>
                <a:path w="36020" h="36019" extrusionOk="0">
                  <a:moveTo>
                    <a:pt x="18025" y="0"/>
                  </a:moveTo>
                  <a:cubicBezTo>
                    <a:pt x="8086" y="0"/>
                    <a:pt x="1" y="8085"/>
                    <a:pt x="1" y="18025"/>
                  </a:cubicBezTo>
                  <a:cubicBezTo>
                    <a:pt x="1" y="27964"/>
                    <a:pt x="8086" y="36019"/>
                    <a:pt x="18025" y="36019"/>
                  </a:cubicBezTo>
                  <a:cubicBezTo>
                    <a:pt x="27965" y="36019"/>
                    <a:pt x="36019" y="27964"/>
                    <a:pt x="36019" y="18025"/>
                  </a:cubicBezTo>
                  <a:cubicBezTo>
                    <a:pt x="36019" y="8085"/>
                    <a:pt x="27965" y="0"/>
                    <a:pt x="180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 rot="-702917">
              <a:off x="-1376184" y="-655704"/>
              <a:ext cx="3192065" cy="1845700"/>
            </a:xfrm>
            <a:custGeom>
              <a:avLst/>
              <a:gdLst/>
              <a:ahLst/>
              <a:cxnLst/>
              <a:rect l="l" t="t" r="r" b="b"/>
              <a:pathLst>
                <a:path w="228019" h="131844" extrusionOk="0">
                  <a:moveTo>
                    <a:pt x="129039" y="0"/>
                  </a:moveTo>
                  <a:cubicBezTo>
                    <a:pt x="86311" y="0"/>
                    <a:pt x="41847" y="15171"/>
                    <a:pt x="19899" y="52516"/>
                  </a:cubicBezTo>
                  <a:cubicBezTo>
                    <a:pt x="1" y="86192"/>
                    <a:pt x="20471" y="131843"/>
                    <a:pt x="58842" y="131843"/>
                  </a:cubicBezTo>
                  <a:cubicBezTo>
                    <a:pt x="62203" y="131843"/>
                    <a:pt x="65702" y="131493"/>
                    <a:pt x="69323" y="130754"/>
                  </a:cubicBezTo>
                  <a:cubicBezTo>
                    <a:pt x="92728" y="125161"/>
                    <a:pt x="102637" y="100693"/>
                    <a:pt x="121634" y="88382"/>
                  </a:cubicBezTo>
                  <a:cubicBezTo>
                    <a:pt x="130272" y="82796"/>
                    <a:pt x="139618" y="81315"/>
                    <a:pt x="149237" y="81315"/>
                  </a:cubicBezTo>
                  <a:cubicBezTo>
                    <a:pt x="160094" y="81315"/>
                    <a:pt x="171300" y="83202"/>
                    <a:pt x="182228" y="83202"/>
                  </a:cubicBezTo>
                  <a:cubicBezTo>
                    <a:pt x="189488" y="83202"/>
                    <a:pt x="196626" y="82369"/>
                    <a:pt x="203459" y="79598"/>
                  </a:cubicBezTo>
                  <a:cubicBezTo>
                    <a:pt x="222213" y="73215"/>
                    <a:pt x="228019" y="50266"/>
                    <a:pt x="217988" y="34096"/>
                  </a:cubicBezTo>
                  <a:cubicBezTo>
                    <a:pt x="207410" y="15859"/>
                    <a:pt x="185708" y="8442"/>
                    <a:pt x="166255" y="3883"/>
                  </a:cubicBezTo>
                  <a:cubicBezTo>
                    <a:pt x="154437" y="1357"/>
                    <a:pt x="141816" y="0"/>
                    <a:pt x="12903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7382506" y="469821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7470360" y="3850285"/>
              <a:ext cx="3177552" cy="2264304"/>
            </a:xfrm>
            <a:custGeom>
              <a:avLst/>
              <a:gdLst/>
              <a:ahLst/>
              <a:cxnLst/>
              <a:rect l="l" t="t" r="r" b="b"/>
              <a:pathLst>
                <a:path w="226968" h="161736" extrusionOk="0">
                  <a:moveTo>
                    <a:pt x="142428" y="1"/>
                  </a:moveTo>
                  <a:cubicBezTo>
                    <a:pt x="135871" y="1"/>
                    <a:pt x="129179" y="1303"/>
                    <a:pt x="122512" y="4158"/>
                  </a:cubicBezTo>
                  <a:cubicBezTo>
                    <a:pt x="97344" y="20328"/>
                    <a:pt x="107223" y="60450"/>
                    <a:pt x="80232" y="75162"/>
                  </a:cubicBezTo>
                  <a:cubicBezTo>
                    <a:pt x="61082" y="86773"/>
                    <a:pt x="36644" y="85101"/>
                    <a:pt x="17921" y="97685"/>
                  </a:cubicBezTo>
                  <a:cubicBezTo>
                    <a:pt x="9349" y="103187"/>
                    <a:pt x="3118" y="112305"/>
                    <a:pt x="2145" y="122518"/>
                  </a:cubicBezTo>
                  <a:cubicBezTo>
                    <a:pt x="1" y="150392"/>
                    <a:pt x="20687" y="161735"/>
                    <a:pt x="43295" y="161735"/>
                  </a:cubicBezTo>
                  <a:cubicBezTo>
                    <a:pt x="54659" y="161735"/>
                    <a:pt x="66509" y="158869"/>
                    <a:pt x="76189" y="153795"/>
                  </a:cubicBezTo>
                  <a:cubicBezTo>
                    <a:pt x="88651" y="148506"/>
                    <a:pt x="100597" y="141971"/>
                    <a:pt x="113545" y="137898"/>
                  </a:cubicBezTo>
                  <a:cubicBezTo>
                    <a:pt x="121294" y="135136"/>
                    <a:pt x="129329" y="134311"/>
                    <a:pt x="137419" y="134311"/>
                  </a:cubicBezTo>
                  <a:cubicBezTo>
                    <a:pt x="143037" y="134311"/>
                    <a:pt x="148682" y="134709"/>
                    <a:pt x="154276" y="135132"/>
                  </a:cubicBezTo>
                  <a:cubicBezTo>
                    <a:pt x="155843" y="135292"/>
                    <a:pt x="157405" y="135370"/>
                    <a:pt x="158957" y="135370"/>
                  </a:cubicBezTo>
                  <a:cubicBezTo>
                    <a:pt x="178975" y="135370"/>
                    <a:pt x="197331" y="122391"/>
                    <a:pt x="205766" y="104281"/>
                  </a:cubicBezTo>
                  <a:cubicBezTo>
                    <a:pt x="226968" y="62754"/>
                    <a:pt x="187951" y="1"/>
                    <a:pt x="14242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2379416" y="268274"/>
              <a:ext cx="248962" cy="248962"/>
            </a:xfrm>
            <a:custGeom>
              <a:avLst/>
              <a:gdLst/>
              <a:ahLst/>
              <a:cxnLst/>
              <a:rect l="l" t="t" r="r" b="b"/>
              <a:pathLst>
                <a:path w="17783" h="17783" extrusionOk="0">
                  <a:moveTo>
                    <a:pt x="8876" y="1"/>
                  </a:moveTo>
                  <a:cubicBezTo>
                    <a:pt x="3982" y="1"/>
                    <a:pt x="1" y="3983"/>
                    <a:pt x="1" y="8907"/>
                  </a:cubicBezTo>
                  <a:cubicBezTo>
                    <a:pt x="1" y="13801"/>
                    <a:pt x="3982" y="17782"/>
                    <a:pt x="8876" y="17782"/>
                  </a:cubicBezTo>
                  <a:cubicBezTo>
                    <a:pt x="13800" y="17782"/>
                    <a:pt x="17782" y="13801"/>
                    <a:pt x="17782" y="8907"/>
                  </a:cubicBezTo>
                  <a:cubicBezTo>
                    <a:pt x="17782" y="3983"/>
                    <a:pt x="13800" y="1"/>
                    <a:pt x="8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 rot="-8848673">
              <a:off x="-1469577" y="4509615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 rot="-8848769">
              <a:off x="3596" y="44843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-1508862" y="-1235100"/>
            <a:ext cx="11450902" cy="7434666"/>
            <a:chOff x="-1508862" y="-1235100"/>
            <a:chExt cx="11450902" cy="7434666"/>
          </a:xfrm>
        </p:grpSpPr>
        <p:sp>
          <p:nvSpPr>
            <p:cNvPr id="114" name="Google Shape;114;p8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1683000" y="1224000"/>
            <a:ext cx="5778000" cy="24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4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"/>
          <p:cNvSpPr txBox="1">
            <a:spLocks noGrp="1"/>
          </p:cNvSpPr>
          <p:nvPr>
            <p:ph type="title"/>
          </p:nvPr>
        </p:nvSpPr>
        <p:spPr>
          <a:xfrm>
            <a:off x="2020065" y="1658822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5" name="Google Shape;285;p19"/>
          <p:cNvSpPr txBox="1">
            <a:spLocks noGrp="1"/>
          </p:cNvSpPr>
          <p:nvPr>
            <p:ph type="subTitle" idx="1"/>
          </p:nvPr>
        </p:nvSpPr>
        <p:spPr>
          <a:xfrm>
            <a:off x="2020065" y="1997223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6" name="Google Shape;286;p19"/>
          <p:cNvSpPr txBox="1">
            <a:spLocks noGrp="1"/>
          </p:cNvSpPr>
          <p:nvPr>
            <p:ph type="title" idx="2"/>
          </p:nvPr>
        </p:nvSpPr>
        <p:spPr>
          <a:xfrm>
            <a:off x="5577090" y="1655338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7" name="Google Shape;287;p19"/>
          <p:cNvSpPr txBox="1">
            <a:spLocks noGrp="1"/>
          </p:cNvSpPr>
          <p:nvPr>
            <p:ph type="subTitle" idx="3"/>
          </p:nvPr>
        </p:nvSpPr>
        <p:spPr>
          <a:xfrm>
            <a:off x="5577090" y="1993738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8" name="Google Shape;288;p19"/>
          <p:cNvSpPr txBox="1">
            <a:spLocks noGrp="1"/>
          </p:cNvSpPr>
          <p:nvPr>
            <p:ph type="title" idx="4"/>
          </p:nvPr>
        </p:nvSpPr>
        <p:spPr>
          <a:xfrm>
            <a:off x="2020065" y="3072585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9" name="Google Shape;289;p19"/>
          <p:cNvSpPr txBox="1">
            <a:spLocks noGrp="1"/>
          </p:cNvSpPr>
          <p:nvPr>
            <p:ph type="subTitle" idx="5"/>
          </p:nvPr>
        </p:nvSpPr>
        <p:spPr>
          <a:xfrm>
            <a:off x="2020065" y="3410985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0" name="Google Shape;290;p19"/>
          <p:cNvSpPr txBox="1">
            <a:spLocks noGrp="1"/>
          </p:cNvSpPr>
          <p:nvPr>
            <p:ph type="title" idx="6"/>
          </p:nvPr>
        </p:nvSpPr>
        <p:spPr>
          <a:xfrm>
            <a:off x="5577090" y="3075142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subTitle" idx="7"/>
          </p:nvPr>
        </p:nvSpPr>
        <p:spPr>
          <a:xfrm>
            <a:off x="5577090" y="3413542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93" name="Google Shape;293;p19"/>
          <p:cNvGrpSpPr/>
          <p:nvPr/>
        </p:nvGrpSpPr>
        <p:grpSpPr>
          <a:xfrm rot="10800000" flipH="1">
            <a:off x="-1508862" y="-524177"/>
            <a:ext cx="11419215" cy="6448744"/>
            <a:chOff x="-1508862" y="-790902"/>
            <a:chExt cx="11419215" cy="6448744"/>
          </a:xfrm>
        </p:grpSpPr>
        <p:sp>
          <p:nvSpPr>
            <p:cNvPr id="294" name="Google Shape;294;p19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9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9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9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9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4"/>
          <p:cNvGrpSpPr/>
          <p:nvPr/>
        </p:nvGrpSpPr>
        <p:grpSpPr>
          <a:xfrm rot="10800000">
            <a:off x="-652787" y="-560150"/>
            <a:ext cx="11219172" cy="6263976"/>
            <a:chOff x="-1433837" y="-560150"/>
            <a:chExt cx="11219172" cy="6263976"/>
          </a:xfrm>
        </p:grpSpPr>
        <p:sp>
          <p:nvSpPr>
            <p:cNvPr id="401" name="Google Shape;401;p24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4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4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4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4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4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4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4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4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4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25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414" name="Google Shape;414;p25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5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5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5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5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5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718066" y="-1075606"/>
            <a:ext cx="11660106" cy="7484807"/>
            <a:chOff x="-1718066" y="-1075606"/>
            <a:chExt cx="11660106" cy="7484807"/>
          </a:xfrm>
        </p:grpSpPr>
        <p:sp>
          <p:nvSpPr>
            <p:cNvPr id="10" name="Google Shape;10;p2"/>
            <p:cNvSpPr/>
            <p:nvPr/>
          </p:nvSpPr>
          <p:spPr>
            <a:xfrm rot="-4499721" flipH="1">
              <a:off x="6731569" y="-1072250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4900079">
              <a:off x="6478246" y="-457389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234289">
              <a:off x="-748566" y="-2064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260888" y="-584175"/>
              <a:ext cx="2053028" cy="1564448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93154" y="38477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142069" y="218678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234289">
              <a:off x="-921346" y="-265312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-8848673">
              <a:off x="-1657327" y="4164190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-8848769">
              <a:off x="1070396" y="45986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044575" y="1186225"/>
            <a:ext cx="5498100" cy="20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1044575" y="3218125"/>
            <a:ext cx="54981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039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2847000" y="1961550"/>
            <a:ext cx="3450000" cy="16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4064185" y="1124000"/>
            <a:ext cx="10152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039835" y="3653550"/>
            <a:ext cx="30645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 flipH="1">
            <a:off x="-797691" y="-1075606"/>
            <a:ext cx="11660106" cy="7484807"/>
            <a:chOff x="-1718066" y="-1075606"/>
            <a:chExt cx="11660106" cy="7484807"/>
          </a:xfrm>
        </p:grpSpPr>
        <p:sp>
          <p:nvSpPr>
            <p:cNvPr id="31" name="Google Shape;31;p3"/>
            <p:cNvSpPr/>
            <p:nvPr/>
          </p:nvSpPr>
          <p:spPr>
            <a:xfrm rot="-4499721" flipH="1">
              <a:off x="6731569" y="-1072250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4900079">
              <a:off x="6478246" y="-457389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234289">
              <a:off x="-748566" y="-2064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-260888" y="-584175"/>
              <a:ext cx="2053028" cy="1564448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93154" y="38477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142069" y="218678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rot="234289">
              <a:off x="-921346" y="-265312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 rot="-8848673">
              <a:off x="-1657327" y="4164190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 rot="-8848769">
              <a:off x="1070396" y="45986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69294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48" name="Google Shape;48;p4"/>
          <p:cNvGrpSpPr/>
          <p:nvPr/>
        </p:nvGrpSpPr>
        <p:grpSpPr>
          <a:xfrm>
            <a:off x="-1508862" y="-790902"/>
            <a:ext cx="11294197" cy="6577966"/>
            <a:chOff x="-1508862" y="-790902"/>
            <a:chExt cx="11294197" cy="6577966"/>
          </a:xfrm>
        </p:grpSpPr>
        <p:sp>
          <p:nvSpPr>
            <p:cNvPr id="49" name="Google Shape;49;p4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 rot="5400000">
              <a:off x="7863942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8410936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1013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63" name="Google Shape;63;p5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5"/>
          <p:cNvSpPr txBox="1">
            <a:spLocks noGrp="1"/>
          </p:cNvSpPr>
          <p:nvPr>
            <p:ph type="subTitle" idx="1"/>
          </p:nvPr>
        </p:nvSpPr>
        <p:spPr>
          <a:xfrm>
            <a:off x="4892400" y="2611771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2"/>
          </p:nvPr>
        </p:nvSpPr>
        <p:spPr>
          <a:xfrm>
            <a:off x="1364400" y="2610596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subTitle" idx="3"/>
          </p:nvPr>
        </p:nvSpPr>
        <p:spPr>
          <a:xfrm>
            <a:off x="4892400" y="2950171"/>
            <a:ext cx="2887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4"/>
          </p:nvPr>
        </p:nvSpPr>
        <p:spPr>
          <a:xfrm>
            <a:off x="1364400" y="2948996"/>
            <a:ext cx="2887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4792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-1508862" y="-1235100"/>
            <a:ext cx="11450902" cy="7434666"/>
            <a:chOff x="-1508862" y="-1235100"/>
            <a:chExt cx="11450902" cy="7434666"/>
          </a:xfrm>
        </p:grpSpPr>
        <p:sp>
          <p:nvSpPr>
            <p:cNvPr id="114" name="Google Shape;114;p8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1683000" y="1224000"/>
            <a:ext cx="5778000" cy="24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9746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 txBox="1">
            <a:spLocks noGrp="1"/>
          </p:cNvSpPr>
          <p:nvPr>
            <p:ph type="subTitle" idx="1"/>
          </p:nvPr>
        </p:nvSpPr>
        <p:spPr>
          <a:xfrm>
            <a:off x="720000" y="2063550"/>
            <a:ext cx="3225600" cy="20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720000" y="1386750"/>
            <a:ext cx="32256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2" name="Google Shape;132;p9"/>
          <p:cNvGrpSpPr/>
          <p:nvPr/>
        </p:nvGrpSpPr>
        <p:grpSpPr>
          <a:xfrm>
            <a:off x="-1356462" y="-638502"/>
            <a:ext cx="3900636" cy="6296344"/>
            <a:chOff x="-1356462" y="-638502"/>
            <a:chExt cx="3900636" cy="6296344"/>
          </a:xfrm>
        </p:grpSpPr>
        <p:sp>
          <p:nvSpPr>
            <p:cNvPr id="133" name="Google Shape;133;p9"/>
            <p:cNvSpPr/>
            <p:nvPr/>
          </p:nvSpPr>
          <p:spPr>
            <a:xfrm flipH="1">
              <a:off x="-577437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9"/>
            <p:cNvSpPr/>
            <p:nvPr/>
          </p:nvSpPr>
          <p:spPr>
            <a:xfrm flipH="1">
              <a:off x="-634581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9"/>
            <p:cNvSpPr/>
            <p:nvPr/>
          </p:nvSpPr>
          <p:spPr>
            <a:xfrm flipH="1">
              <a:off x="-759600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9"/>
            <p:cNvSpPr/>
            <p:nvPr/>
          </p:nvSpPr>
          <p:spPr>
            <a:xfrm flipH="1">
              <a:off x="-634581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-1356462" y="-460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-1244126" y="-5525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-149166" y="2712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-1309126" y="-6385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4828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>
            <a:spLocks noGrp="1"/>
          </p:cNvSpPr>
          <p:nvPr>
            <p:ph type="title"/>
          </p:nvPr>
        </p:nvSpPr>
        <p:spPr>
          <a:xfrm>
            <a:off x="2753250" y="540000"/>
            <a:ext cx="3637500" cy="12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2489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>
            <a:spLocks noGrp="1"/>
          </p:cNvSpPr>
          <p:nvPr>
            <p:ph type="title" hasCustomPrompt="1"/>
          </p:nvPr>
        </p:nvSpPr>
        <p:spPr>
          <a:xfrm>
            <a:off x="2183850" y="1396800"/>
            <a:ext cx="4776300" cy="15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45" name="Google Shape;145;p11"/>
          <p:cNvSpPr txBox="1">
            <a:spLocks noGrp="1"/>
          </p:cNvSpPr>
          <p:nvPr>
            <p:ph type="subTitle" idx="1"/>
          </p:nvPr>
        </p:nvSpPr>
        <p:spPr>
          <a:xfrm>
            <a:off x="2571750" y="2922525"/>
            <a:ext cx="4000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46" name="Google Shape;146;p11"/>
          <p:cNvGrpSpPr/>
          <p:nvPr/>
        </p:nvGrpSpPr>
        <p:grpSpPr>
          <a:xfrm flipH="1">
            <a:off x="-752400" y="-1685881"/>
            <a:ext cx="10821767" cy="7711651"/>
            <a:chOff x="-924208" y="-1547756"/>
            <a:chExt cx="10821767" cy="7711651"/>
          </a:xfrm>
        </p:grpSpPr>
        <p:sp>
          <p:nvSpPr>
            <p:cNvPr id="147" name="Google Shape;147;p11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1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1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1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1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1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1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76136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61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3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165" name="Google Shape;165;p13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xfrm>
            <a:off x="1310400" y="1984725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title" idx="2" hasCustomPrompt="1"/>
          </p:nvPr>
        </p:nvSpPr>
        <p:spPr>
          <a:xfrm>
            <a:off x="2541600" y="1359375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 txBox="1">
            <a:spLocks noGrp="1"/>
          </p:cNvSpPr>
          <p:nvPr>
            <p:ph type="subTitle" idx="1"/>
          </p:nvPr>
        </p:nvSpPr>
        <p:spPr>
          <a:xfrm>
            <a:off x="1517550" y="2323125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title" idx="3"/>
          </p:nvPr>
        </p:nvSpPr>
        <p:spPr>
          <a:xfrm>
            <a:off x="4867200" y="1984725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title" idx="4" hasCustomPrompt="1"/>
          </p:nvPr>
        </p:nvSpPr>
        <p:spPr>
          <a:xfrm>
            <a:off x="6098400" y="1359375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3" name="Google Shape;183;p13"/>
          <p:cNvSpPr txBox="1">
            <a:spLocks noGrp="1"/>
          </p:cNvSpPr>
          <p:nvPr>
            <p:ph type="subTitle" idx="5"/>
          </p:nvPr>
        </p:nvSpPr>
        <p:spPr>
          <a:xfrm>
            <a:off x="5074350" y="2323125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title" idx="6"/>
          </p:nvPr>
        </p:nvSpPr>
        <p:spPr>
          <a:xfrm>
            <a:off x="1310400" y="3761100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title" idx="7" hasCustomPrompt="1"/>
          </p:nvPr>
        </p:nvSpPr>
        <p:spPr>
          <a:xfrm>
            <a:off x="2541600" y="3135750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6" name="Google Shape;186;p13"/>
          <p:cNvSpPr txBox="1">
            <a:spLocks noGrp="1"/>
          </p:cNvSpPr>
          <p:nvPr>
            <p:ph type="subTitle" idx="8"/>
          </p:nvPr>
        </p:nvSpPr>
        <p:spPr>
          <a:xfrm>
            <a:off x="1517550" y="4099500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title" idx="9"/>
          </p:nvPr>
        </p:nvSpPr>
        <p:spPr>
          <a:xfrm>
            <a:off x="4867200" y="3761100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title" idx="13" hasCustomPrompt="1"/>
          </p:nvPr>
        </p:nvSpPr>
        <p:spPr>
          <a:xfrm>
            <a:off x="6098400" y="3135750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14"/>
          </p:nvPr>
        </p:nvSpPr>
        <p:spPr>
          <a:xfrm>
            <a:off x="5074350" y="4099500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6540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 txBox="1">
            <a:spLocks noGrp="1"/>
          </p:cNvSpPr>
          <p:nvPr>
            <p:ph type="title"/>
          </p:nvPr>
        </p:nvSpPr>
        <p:spPr>
          <a:xfrm>
            <a:off x="1463756" y="3348825"/>
            <a:ext cx="6216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93" name="Google Shape;193;p14"/>
          <p:cNvSpPr txBox="1">
            <a:spLocks noGrp="1"/>
          </p:cNvSpPr>
          <p:nvPr>
            <p:ph type="subTitle" idx="1"/>
          </p:nvPr>
        </p:nvSpPr>
        <p:spPr>
          <a:xfrm>
            <a:off x="1463756" y="1044500"/>
            <a:ext cx="6216600" cy="23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94" name="Google Shape;194;p14"/>
          <p:cNvGrpSpPr/>
          <p:nvPr/>
        </p:nvGrpSpPr>
        <p:grpSpPr>
          <a:xfrm>
            <a:off x="-924208" y="-1547756"/>
            <a:ext cx="11577511" cy="7711651"/>
            <a:chOff x="-924208" y="-1547756"/>
            <a:chExt cx="11577511" cy="7711651"/>
          </a:xfrm>
        </p:grpSpPr>
        <p:sp>
          <p:nvSpPr>
            <p:cNvPr id="195" name="Google Shape;195;p14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4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4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4"/>
            <p:cNvSpPr/>
            <p:nvPr/>
          </p:nvSpPr>
          <p:spPr>
            <a:xfrm flipH="1">
              <a:off x="8409951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4"/>
            <p:cNvSpPr/>
            <p:nvPr/>
          </p:nvSpPr>
          <p:spPr>
            <a:xfrm flipH="1">
              <a:off x="-58375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 flipH="1">
              <a:off x="-640894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 flipH="1">
              <a:off x="-765912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4"/>
            <p:cNvSpPr/>
            <p:nvPr/>
          </p:nvSpPr>
          <p:spPr>
            <a:xfrm flipH="1">
              <a:off x="675266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4"/>
            <p:cNvSpPr/>
            <p:nvPr/>
          </p:nvSpPr>
          <p:spPr>
            <a:xfrm flipH="1">
              <a:off x="8604103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12898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15"/>
          <p:cNvGrpSpPr/>
          <p:nvPr/>
        </p:nvGrpSpPr>
        <p:grpSpPr>
          <a:xfrm>
            <a:off x="-1064062" y="-1056080"/>
            <a:ext cx="11975877" cy="6954656"/>
            <a:chOff x="-1064062" y="-1056080"/>
            <a:chExt cx="11975877" cy="6954656"/>
          </a:xfrm>
        </p:grpSpPr>
        <p:sp>
          <p:nvSpPr>
            <p:cNvPr id="213" name="Google Shape;213;p15"/>
            <p:cNvSpPr/>
            <p:nvPr/>
          </p:nvSpPr>
          <p:spPr>
            <a:xfrm flipH="1">
              <a:off x="6486638" y="-653405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 flipH="1">
              <a:off x="5742908" y="-1056080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 flipH="1">
              <a:off x="6486638" y="-820530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 flipH="1">
              <a:off x="6182943" y="87578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 flipH="1">
              <a:off x="8422136" y="6922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 rot="900279" flipH="1">
              <a:off x="8181270" y="3543752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 rot="10300079">
              <a:off x="7402064" y="2973018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 rot="-5400000" flipH="1">
              <a:off x="-107245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 flipH="1">
              <a:off x="349878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>
            <a:off x="2028300" y="540000"/>
            <a:ext cx="50874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body" idx="1"/>
          </p:nvPr>
        </p:nvSpPr>
        <p:spPr>
          <a:xfrm>
            <a:off x="2028425" y="1216800"/>
            <a:ext cx="5087400" cy="3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2568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7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3756900" cy="3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17"/>
          <p:cNvSpPr txBox="1">
            <a:spLocks noGrp="1"/>
          </p:cNvSpPr>
          <p:nvPr>
            <p:ph type="body" idx="2"/>
          </p:nvPr>
        </p:nvSpPr>
        <p:spPr>
          <a:xfrm>
            <a:off x="4667150" y="1216800"/>
            <a:ext cx="37569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Char char="●"/>
              <a:defRPr sz="24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  <p:grpSp>
        <p:nvGrpSpPr>
          <p:cNvPr id="249" name="Google Shape;249;p17"/>
          <p:cNvGrpSpPr/>
          <p:nvPr/>
        </p:nvGrpSpPr>
        <p:grpSpPr>
          <a:xfrm rot="10800000" flipH="1">
            <a:off x="-1064062" y="-751280"/>
            <a:ext cx="11975877" cy="6954656"/>
            <a:chOff x="-1064062" y="-1056080"/>
            <a:chExt cx="11975877" cy="6954656"/>
          </a:xfrm>
        </p:grpSpPr>
        <p:sp>
          <p:nvSpPr>
            <p:cNvPr id="250" name="Google Shape;250;p17"/>
            <p:cNvSpPr/>
            <p:nvPr/>
          </p:nvSpPr>
          <p:spPr>
            <a:xfrm flipH="1">
              <a:off x="6486638" y="-653405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7"/>
            <p:cNvSpPr/>
            <p:nvPr/>
          </p:nvSpPr>
          <p:spPr>
            <a:xfrm flipH="1">
              <a:off x="5742908" y="-1056080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7"/>
            <p:cNvSpPr/>
            <p:nvPr/>
          </p:nvSpPr>
          <p:spPr>
            <a:xfrm flipH="1">
              <a:off x="6486638" y="-820530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7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7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7"/>
            <p:cNvSpPr/>
            <p:nvPr/>
          </p:nvSpPr>
          <p:spPr>
            <a:xfrm flipH="1">
              <a:off x="6182943" y="87578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7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7"/>
            <p:cNvSpPr/>
            <p:nvPr/>
          </p:nvSpPr>
          <p:spPr>
            <a:xfrm flipH="1">
              <a:off x="8422136" y="6922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7"/>
            <p:cNvSpPr/>
            <p:nvPr/>
          </p:nvSpPr>
          <p:spPr>
            <a:xfrm rot="900279" flipH="1">
              <a:off x="8181270" y="3543752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7"/>
            <p:cNvSpPr/>
            <p:nvPr/>
          </p:nvSpPr>
          <p:spPr>
            <a:xfrm rot="10300079">
              <a:off x="7402064" y="2973018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 rot="-5400000" flipH="1">
              <a:off x="-107245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7"/>
            <p:cNvSpPr/>
            <p:nvPr/>
          </p:nvSpPr>
          <p:spPr>
            <a:xfrm flipH="1">
              <a:off x="349878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4005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"/>
          <p:cNvSpPr txBox="1">
            <a:spLocks noGrp="1"/>
          </p:cNvSpPr>
          <p:nvPr>
            <p:ph type="title"/>
          </p:nvPr>
        </p:nvSpPr>
        <p:spPr>
          <a:xfrm>
            <a:off x="720000" y="2020245"/>
            <a:ext cx="22464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5" name="Google Shape;265;p18"/>
          <p:cNvSpPr txBox="1">
            <a:spLocks noGrp="1"/>
          </p:cNvSpPr>
          <p:nvPr>
            <p:ph type="subTitle" idx="1"/>
          </p:nvPr>
        </p:nvSpPr>
        <p:spPr>
          <a:xfrm>
            <a:off x="720000" y="2451653"/>
            <a:ext cx="224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6" name="Google Shape;266;p18"/>
          <p:cNvSpPr txBox="1">
            <a:spLocks noGrp="1"/>
          </p:cNvSpPr>
          <p:nvPr>
            <p:ph type="title" idx="2"/>
          </p:nvPr>
        </p:nvSpPr>
        <p:spPr>
          <a:xfrm>
            <a:off x="6177600" y="2020245"/>
            <a:ext cx="22464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7" name="Google Shape;267;p18"/>
          <p:cNvSpPr txBox="1">
            <a:spLocks noGrp="1"/>
          </p:cNvSpPr>
          <p:nvPr>
            <p:ph type="subTitle" idx="3"/>
          </p:nvPr>
        </p:nvSpPr>
        <p:spPr>
          <a:xfrm>
            <a:off x="6177600" y="2451653"/>
            <a:ext cx="224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8" name="Google Shape;268;p18"/>
          <p:cNvSpPr txBox="1">
            <a:spLocks noGrp="1"/>
          </p:cNvSpPr>
          <p:nvPr>
            <p:ph type="title" idx="4"/>
          </p:nvPr>
        </p:nvSpPr>
        <p:spPr>
          <a:xfrm>
            <a:off x="3448800" y="2020245"/>
            <a:ext cx="22464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9" name="Google Shape;269;p18"/>
          <p:cNvSpPr txBox="1">
            <a:spLocks noGrp="1"/>
          </p:cNvSpPr>
          <p:nvPr>
            <p:ph type="subTitle" idx="5"/>
          </p:nvPr>
        </p:nvSpPr>
        <p:spPr>
          <a:xfrm>
            <a:off x="3448800" y="2451684"/>
            <a:ext cx="224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0" name="Google Shape;270;p18"/>
          <p:cNvSpPr txBox="1">
            <a:spLocks noGrp="1"/>
          </p:cNvSpPr>
          <p:nvPr>
            <p:ph type="title" idx="6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18"/>
          <p:cNvGrpSpPr/>
          <p:nvPr/>
        </p:nvGrpSpPr>
        <p:grpSpPr>
          <a:xfrm rot="10800000" flipH="1">
            <a:off x="-1433837" y="-560150"/>
            <a:ext cx="11219172" cy="6263976"/>
            <a:chOff x="-1433837" y="-560150"/>
            <a:chExt cx="11219172" cy="6263976"/>
          </a:xfrm>
        </p:grpSpPr>
        <p:sp>
          <p:nvSpPr>
            <p:cNvPr id="272" name="Google Shape;272;p18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2315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"/>
          <p:cNvSpPr txBox="1">
            <a:spLocks noGrp="1"/>
          </p:cNvSpPr>
          <p:nvPr>
            <p:ph type="title"/>
          </p:nvPr>
        </p:nvSpPr>
        <p:spPr>
          <a:xfrm>
            <a:off x="2020065" y="1658822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5" name="Google Shape;285;p19"/>
          <p:cNvSpPr txBox="1">
            <a:spLocks noGrp="1"/>
          </p:cNvSpPr>
          <p:nvPr>
            <p:ph type="subTitle" idx="1"/>
          </p:nvPr>
        </p:nvSpPr>
        <p:spPr>
          <a:xfrm>
            <a:off x="2020065" y="1997223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6" name="Google Shape;286;p19"/>
          <p:cNvSpPr txBox="1">
            <a:spLocks noGrp="1"/>
          </p:cNvSpPr>
          <p:nvPr>
            <p:ph type="title" idx="2"/>
          </p:nvPr>
        </p:nvSpPr>
        <p:spPr>
          <a:xfrm>
            <a:off x="5577090" y="1655338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7" name="Google Shape;287;p19"/>
          <p:cNvSpPr txBox="1">
            <a:spLocks noGrp="1"/>
          </p:cNvSpPr>
          <p:nvPr>
            <p:ph type="subTitle" idx="3"/>
          </p:nvPr>
        </p:nvSpPr>
        <p:spPr>
          <a:xfrm>
            <a:off x="5577090" y="1993738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8" name="Google Shape;288;p19"/>
          <p:cNvSpPr txBox="1">
            <a:spLocks noGrp="1"/>
          </p:cNvSpPr>
          <p:nvPr>
            <p:ph type="title" idx="4"/>
          </p:nvPr>
        </p:nvSpPr>
        <p:spPr>
          <a:xfrm>
            <a:off x="2020065" y="3072585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9" name="Google Shape;289;p19"/>
          <p:cNvSpPr txBox="1">
            <a:spLocks noGrp="1"/>
          </p:cNvSpPr>
          <p:nvPr>
            <p:ph type="subTitle" idx="5"/>
          </p:nvPr>
        </p:nvSpPr>
        <p:spPr>
          <a:xfrm>
            <a:off x="2020065" y="3410985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0" name="Google Shape;290;p19"/>
          <p:cNvSpPr txBox="1">
            <a:spLocks noGrp="1"/>
          </p:cNvSpPr>
          <p:nvPr>
            <p:ph type="title" idx="6"/>
          </p:nvPr>
        </p:nvSpPr>
        <p:spPr>
          <a:xfrm>
            <a:off x="5577090" y="3075142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subTitle" idx="7"/>
          </p:nvPr>
        </p:nvSpPr>
        <p:spPr>
          <a:xfrm>
            <a:off x="5577090" y="3413542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93" name="Google Shape;293;p19"/>
          <p:cNvGrpSpPr/>
          <p:nvPr/>
        </p:nvGrpSpPr>
        <p:grpSpPr>
          <a:xfrm rot="10800000" flipH="1">
            <a:off x="-1508862" y="-524177"/>
            <a:ext cx="11419215" cy="6448744"/>
            <a:chOff x="-1508862" y="-790902"/>
            <a:chExt cx="11419215" cy="6448744"/>
          </a:xfrm>
        </p:grpSpPr>
        <p:sp>
          <p:nvSpPr>
            <p:cNvPr id="294" name="Google Shape;294;p19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9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9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9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9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32648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"/>
          <p:cNvSpPr txBox="1">
            <a:spLocks noGrp="1"/>
          </p:cNvSpPr>
          <p:nvPr>
            <p:ph type="title" hasCustomPrompt="1"/>
          </p:nvPr>
        </p:nvSpPr>
        <p:spPr>
          <a:xfrm>
            <a:off x="1683000" y="629500"/>
            <a:ext cx="5778000" cy="8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35" name="Google Shape;335;p21"/>
          <p:cNvSpPr txBox="1">
            <a:spLocks noGrp="1"/>
          </p:cNvSpPr>
          <p:nvPr>
            <p:ph type="subTitle" idx="1"/>
          </p:nvPr>
        </p:nvSpPr>
        <p:spPr>
          <a:xfrm>
            <a:off x="1683000" y="1475500"/>
            <a:ext cx="5778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6" name="Google Shape;336;p21"/>
          <p:cNvSpPr txBox="1">
            <a:spLocks noGrp="1"/>
          </p:cNvSpPr>
          <p:nvPr>
            <p:ph type="title" idx="2" hasCustomPrompt="1"/>
          </p:nvPr>
        </p:nvSpPr>
        <p:spPr>
          <a:xfrm>
            <a:off x="1683000" y="1848900"/>
            <a:ext cx="5778000" cy="8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37" name="Google Shape;337;p21"/>
          <p:cNvSpPr txBox="1">
            <a:spLocks noGrp="1"/>
          </p:cNvSpPr>
          <p:nvPr>
            <p:ph type="subTitle" idx="3"/>
          </p:nvPr>
        </p:nvSpPr>
        <p:spPr>
          <a:xfrm>
            <a:off x="1683000" y="2694900"/>
            <a:ext cx="5778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8" name="Google Shape;338;p21"/>
          <p:cNvSpPr txBox="1">
            <a:spLocks noGrp="1"/>
          </p:cNvSpPr>
          <p:nvPr>
            <p:ph type="title" idx="4" hasCustomPrompt="1"/>
          </p:nvPr>
        </p:nvSpPr>
        <p:spPr>
          <a:xfrm>
            <a:off x="1683000" y="3068300"/>
            <a:ext cx="5778000" cy="8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39" name="Google Shape;339;p21"/>
          <p:cNvSpPr txBox="1">
            <a:spLocks noGrp="1"/>
          </p:cNvSpPr>
          <p:nvPr>
            <p:ph type="subTitle" idx="5"/>
          </p:nvPr>
        </p:nvSpPr>
        <p:spPr>
          <a:xfrm>
            <a:off x="1683000" y="3914300"/>
            <a:ext cx="5778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340" name="Google Shape;340;p21"/>
          <p:cNvGrpSpPr/>
          <p:nvPr/>
        </p:nvGrpSpPr>
        <p:grpSpPr>
          <a:xfrm rot="10800000">
            <a:off x="-752758" y="-1014356"/>
            <a:ext cx="10821767" cy="7711651"/>
            <a:chOff x="-924208" y="-1547756"/>
            <a:chExt cx="10821767" cy="7711651"/>
          </a:xfrm>
        </p:grpSpPr>
        <p:sp>
          <p:nvSpPr>
            <p:cNvPr id="341" name="Google Shape;341;p21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1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665244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>
            <a:spLocks noGrp="1"/>
          </p:cNvSpPr>
          <p:nvPr>
            <p:ph type="title"/>
          </p:nvPr>
        </p:nvSpPr>
        <p:spPr>
          <a:xfrm>
            <a:off x="720000" y="3554100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8" name="Google Shape;358;p22"/>
          <p:cNvSpPr txBox="1">
            <a:spLocks noGrp="1"/>
          </p:cNvSpPr>
          <p:nvPr>
            <p:ph type="subTitle" idx="1"/>
          </p:nvPr>
        </p:nvSpPr>
        <p:spPr>
          <a:xfrm>
            <a:off x="720000" y="3892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9" name="Google Shape;359;p22"/>
          <p:cNvSpPr txBox="1">
            <a:spLocks noGrp="1"/>
          </p:cNvSpPr>
          <p:nvPr>
            <p:ph type="title" idx="2"/>
          </p:nvPr>
        </p:nvSpPr>
        <p:spPr>
          <a:xfrm>
            <a:off x="3448800" y="3554100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0" name="Google Shape;360;p22"/>
          <p:cNvSpPr txBox="1">
            <a:spLocks noGrp="1"/>
          </p:cNvSpPr>
          <p:nvPr>
            <p:ph type="subTitle" idx="3"/>
          </p:nvPr>
        </p:nvSpPr>
        <p:spPr>
          <a:xfrm>
            <a:off x="3448800" y="3892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1" name="Google Shape;361;p22"/>
          <p:cNvSpPr txBox="1">
            <a:spLocks noGrp="1"/>
          </p:cNvSpPr>
          <p:nvPr>
            <p:ph type="title" idx="4"/>
          </p:nvPr>
        </p:nvSpPr>
        <p:spPr>
          <a:xfrm>
            <a:off x="6177595" y="3554100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2" name="Google Shape;362;p22"/>
          <p:cNvSpPr txBox="1">
            <a:spLocks noGrp="1"/>
          </p:cNvSpPr>
          <p:nvPr>
            <p:ph type="subTitle" idx="5"/>
          </p:nvPr>
        </p:nvSpPr>
        <p:spPr>
          <a:xfrm>
            <a:off x="6177595" y="3892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3" name="Google Shape;363;p22"/>
          <p:cNvSpPr txBox="1">
            <a:spLocks noGrp="1"/>
          </p:cNvSpPr>
          <p:nvPr>
            <p:ph type="title" idx="6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22"/>
          <p:cNvSpPr txBox="1">
            <a:spLocks noGrp="1"/>
          </p:cNvSpPr>
          <p:nvPr>
            <p:ph type="title" idx="7" hasCustomPrompt="1"/>
          </p:nvPr>
        </p:nvSpPr>
        <p:spPr>
          <a:xfrm>
            <a:off x="1281600" y="2167325"/>
            <a:ext cx="11232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65" name="Google Shape;365;p22"/>
          <p:cNvSpPr txBox="1">
            <a:spLocks noGrp="1"/>
          </p:cNvSpPr>
          <p:nvPr>
            <p:ph type="title" idx="8" hasCustomPrompt="1"/>
          </p:nvPr>
        </p:nvSpPr>
        <p:spPr>
          <a:xfrm>
            <a:off x="4010402" y="2167325"/>
            <a:ext cx="11232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66" name="Google Shape;366;p22"/>
          <p:cNvSpPr txBox="1">
            <a:spLocks noGrp="1"/>
          </p:cNvSpPr>
          <p:nvPr>
            <p:ph type="title" idx="9" hasCustomPrompt="1"/>
          </p:nvPr>
        </p:nvSpPr>
        <p:spPr>
          <a:xfrm>
            <a:off x="6739199" y="2167399"/>
            <a:ext cx="11232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367" name="Google Shape;367;p22"/>
          <p:cNvGrpSpPr/>
          <p:nvPr/>
        </p:nvGrpSpPr>
        <p:grpSpPr>
          <a:xfrm>
            <a:off x="-1433837" y="-560150"/>
            <a:ext cx="11219172" cy="6263976"/>
            <a:chOff x="-1433837" y="-560150"/>
            <a:chExt cx="11219172" cy="6263976"/>
          </a:xfrm>
        </p:grpSpPr>
        <p:sp>
          <p:nvSpPr>
            <p:cNvPr id="368" name="Google Shape;368;p22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2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2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857692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3"/>
          <p:cNvSpPr txBox="1">
            <a:spLocks noGrp="1"/>
          </p:cNvSpPr>
          <p:nvPr>
            <p:ph type="ctrTitle"/>
          </p:nvPr>
        </p:nvSpPr>
        <p:spPr>
          <a:xfrm>
            <a:off x="3128400" y="540000"/>
            <a:ext cx="2887200" cy="8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1" name="Google Shape;381;p23"/>
          <p:cNvSpPr txBox="1">
            <a:spLocks noGrp="1"/>
          </p:cNvSpPr>
          <p:nvPr>
            <p:ph type="subTitle" idx="1"/>
          </p:nvPr>
        </p:nvSpPr>
        <p:spPr>
          <a:xfrm>
            <a:off x="3128400" y="1419900"/>
            <a:ext cx="28872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2" name="Google Shape;382;p23"/>
          <p:cNvSpPr txBox="1"/>
          <p:nvPr/>
        </p:nvSpPr>
        <p:spPr>
          <a:xfrm>
            <a:off x="2838600" y="3562350"/>
            <a:ext cx="3467100" cy="6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83" name="Google Shape;383;p23"/>
          <p:cNvGrpSpPr/>
          <p:nvPr/>
        </p:nvGrpSpPr>
        <p:grpSpPr>
          <a:xfrm>
            <a:off x="-924208" y="-1547756"/>
            <a:ext cx="10821767" cy="7711651"/>
            <a:chOff x="-924208" y="-1547756"/>
            <a:chExt cx="10821767" cy="7711651"/>
          </a:xfrm>
        </p:grpSpPr>
        <p:sp>
          <p:nvSpPr>
            <p:cNvPr id="384" name="Google Shape;384;p23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3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3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3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3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3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3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3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3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3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3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9903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4"/>
          <p:cNvGrpSpPr/>
          <p:nvPr/>
        </p:nvGrpSpPr>
        <p:grpSpPr>
          <a:xfrm rot="10800000">
            <a:off x="-652787" y="-560150"/>
            <a:ext cx="11219172" cy="6263976"/>
            <a:chOff x="-1433837" y="-560150"/>
            <a:chExt cx="11219172" cy="6263976"/>
          </a:xfrm>
        </p:grpSpPr>
        <p:sp>
          <p:nvSpPr>
            <p:cNvPr id="401" name="Google Shape;401;p24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4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4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4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4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4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4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4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4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4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9313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25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414" name="Google Shape;414;p25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5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5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5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5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5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18811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447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191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904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631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933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82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61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983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610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484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01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718066" y="-1075606"/>
            <a:ext cx="11660106" cy="7484807"/>
            <a:chOff x="-1718066" y="-1075606"/>
            <a:chExt cx="11660106" cy="7484807"/>
          </a:xfrm>
        </p:grpSpPr>
        <p:sp>
          <p:nvSpPr>
            <p:cNvPr id="10" name="Google Shape;10;p2"/>
            <p:cNvSpPr/>
            <p:nvPr/>
          </p:nvSpPr>
          <p:spPr>
            <a:xfrm rot="-4499721" flipH="1">
              <a:off x="6731569" y="-1072250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4900079">
              <a:off x="6478246" y="-457389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234289">
              <a:off x="-748566" y="-2064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260888" y="-584175"/>
              <a:ext cx="2053028" cy="1564448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93154" y="38477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142069" y="218678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234289">
              <a:off x="-921346" y="-265312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-8848673">
              <a:off x="-1657327" y="4164190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-8848769">
              <a:off x="1070396" y="45986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044575" y="1186225"/>
            <a:ext cx="5498100" cy="20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1044575" y="3218125"/>
            <a:ext cx="54981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69056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2847000" y="1961550"/>
            <a:ext cx="3450000" cy="16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2" hasCustomPrompt="1"/>
          </p:nvPr>
        </p:nvSpPr>
        <p:spPr>
          <a:xfrm>
            <a:off x="4064185" y="1124000"/>
            <a:ext cx="10152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039835" y="3653550"/>
            <a:ext cx="30645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 flipH="1">
            <a:off x="-797691" y="-1075606"/>
            <a:ext cx="11660106" cy="7484807"/>
            <a:chOff x="-1718066" y="-1075606"/>
            <a:chExt cx="11660106" cy="7484807"/>
          </a:xfrm>
        </p:grpSpPr>
        <p:sp>
          <p:nvSpPr>
            <p:cNvPr id="31" name="Google Shape;31;p3"/>
            <p:cNvSpPr/>
            <p:nvPr/>
          </p:nvSpPr>
          <p:spPr>
            <a:xfrm rot="-4499721" flipH="1">
              <a:off x="6731569" y="-1072250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4900079">
              <a:off x="6478246" y="-457389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234289">
              <a:off x="-748566" y="-2064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-260888" y="-584175"/>
              <a:ext cx="2053028" cy="1564448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93154" y="38477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1142069" y="218678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rot="234289">
              <a:off x="-921346" y="-265312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 rot="-8848673">
              <a:off x="-1657327" y="4164190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 rot="-8848769">
              <a:off x="1070396" y="45986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224386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48" name="Google Shape;48;p4"/>
          <p:cNvGrpSpPr/>
          <p:nvPr/>
        </p:nvGrpSpPr>
        <p:grpSpPr>
          <a:xfrm>
            <a:off x="-1508862" y="-790902"/>
            <a:ext cx="11294197" cy="6577966"/>
            <a:chOff x="-1508862" y="-790902"/>
            <a:chExt cx="11294197" cy="6577966"/>
          </a:xfrm>
        </p:grpSpPr>
        <p:sp>
          <p:nvSpPr>
            <p:cNvPr id="49" name="Google Shape;49;p4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4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4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 rot="5400000">
              <a:off x="7863942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8410936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045144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63" name="Google Shape;63;p5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5"/>
          <p:cNvSpPr txBox="1">
            <a:spLocks noGrp="1"/>
          </p:cNvSpPr>
          <p:nvPr>
            <p:ph type="subTitle" idx="1"/>
          </p:nvPr>
        </p:nvSpPr>
        <p:spPr>
          <a:xfrm>
            <a:off x="4892400" y="2611771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2"/>
          </p:nvPr>
        </p:nvSpPr>
        <p:spPr>
          <a:xfrm>
            <a:off x="1364400" y="2610596"/>
            <a:ext cx="28872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6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Bebas Neue"/>
              <a:buNone/>
              <a:defRPr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subTitle" idx="3"/>
          </p:nvPr>
        </p:nvSpPr>
        <p:spPr>
          <a:xfrm>
            <a:off x="4892400" y="2950171"/>
            <a:ext cx="2887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4"/>
          </p:nvPr>
        </p:nvSpPr>
        <p:spPr>
          <a:xfrm>
            <a:off x="1364400" y="2948996"/>
            <a:ext cx="2887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9005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1530320" y="-960551"/>
            <a:ext cx="12178231" cy="7715177"/>
            <a:chOff x="-1530320" y="-960551"/>
            <a:chExt cx="12178231" cy="7715177"/>
          </a:xfrm>
        </p:grpSpPr>
        <p:sp>
          <p:nvSpPr>
            <p:cNvPr id="83" name="Google Shape;83;p6"/>
            <p:cNvSpPr/>
            <p:nvPr/>
          </p:nvSpPr>
          <p:spPr>
            <a:xfrm>
              <a:off x="1228050" y="-727275"/>
              <a:ext cx="1364286" cy="1286054"/>
            </a:xfrm>
            <a:custGeom>
              <a:avLst/>
              <a:gdLst/>
              <a:ahLst/>
              <a:cxnLst/>
              <a:rect l="l" t="t" r="r" b="b"/>
              <a:pathLst>
                <a:path w="97449" h="91861" extrusionOk="0">
                  <a:moveTo>
                    <a:pt x="7782" y="49667"/>
                  </a:moveTo>
                  <a:lnTo>
                    <a:pt x="7782" y="49667"/>
                  </a:lnTo>
                  <a:cubicBezTo>
                    <a:pt x="8724" y="50578"/>
                    <a:pt x="9757" y="51460"/>
                    <a:pt x="10821" y="52250"/>
                  </a:cubicBezTo>
                  <a:cubicBezTo>
                    <a:pt x="14894" y="55290"/>
                    <a:pt x="19484" y="57600"/>
                    <a:pt x="23344" y="60883"/>
                  </a:cubicBezTo>
                  <a:cubicBezTo>
                    <a:pt x="19089" y="57995"/>
                    <a:pt x="14499" y="55533"/>
                    <a:pt x="10517" y="52220"/>
                  </a:cubicBezTo>
                  <a:cubicBezTo>
                    <a:pt x="9575" y="51430"/>
                    <a:pt x="8633" y="50578"/>
                    <a:pt x="7782" y="49667"/>
                  </a:cubicBezTo>
                  <a:close/>
                  <a:moveTo>
                    <a:pt x="44416" y="1"/>
                  </a:moveTo>
                  <a:cubicBezTo>
                    <a:pt x="40082" y="1"/>
                    <a:pt x="35751" y="502"/>
                    <a:pt x="31521" y="1520"/>
                  </a:cubicBezTo>
                  <a:cubicBezTo>
                    <a:pt x="25138" y="3101"/>
                    <a:pt x="18937" y="5836"/>
                    <a:pt x="13648" y="9818"/>
                  </a:cubicBezTo>
                  <a:cubicBezTo>
                    <a:pt x="8542" y="13739"/>
                    <a:pt x="4347" y="18846"/>
                    <a:pt x="2189" y="25016"/>
                  </a:cubicBezTo>
                  <a:cubicBezTo>
                    <a:pt x="0" y="31277"/>
                    <a:pt x="213" y="38177"/>
                    <a:pt x="3283" y="44135"/>
                  </a:cubicBezTo>
                  <a:cubicBezTo>
                    <a:pt x="6323" y="50062"/>
                    <a:pt x="11733" y="53983"/>
                    <a:pt x="17235" y="57417"/>
                  </a:cubicBezTo>
                  <a:cubicBezTo>
                    <a:pt x="20001" y="59180"/>
                    <a:pt x="22858" y="60883"/>
                    <a:pt x="25533" y="62858"/>
                  </a:cubicBezTo>
                  <a:cubicBezTo>
                    <a:pt x="29819" y="67296"/>
                    <a:pt x="31825" y="73254"/>
                    <a:pt x="34864" y="78542"/>
                  </a:cubicBezTo>
                  <a:cubicBezTo>
                    <a:pt x="36384" y="81217"/>
                    <a:pt x="38238" y="83679"/>
                    <a:pt x="40609" y="85655"/>
                  </a:cubicBezTo>
                  <a:cubicBezTo>
                    <a:pt x="42858" y="87509"/>
                    <a:pt x="45381" y="88968"/>
                    <a:pt x="48086" y="89941"/>
                  </a:cubicBezTo>
                  <a:cubicBezTo>
                    <a:pt x="51618" y="91246"/>
                    <a:pt x="55356" y="91860"/>
                    <a:pt x="59093" y="91860"/>
                  </a:cubicBezTo>
                  <a:cubicBezTo>
                    <a:pt x="61274" y="91860"/>
                    <a:pt x="63455" y="91651"/>
                    <a:pt x="65594" y="91248"/>
                  </a:cubicBezTo>
                  <a:cubicBezTo>
                    <a:pt x="71339" y="90154"/>
                    <a:pt x="76810" y="87691"/>
                    <a:pt x="81491" y="84226"/>
                  </a:cubicBezTo>
                  <a:cubicBezTo>
                    <a:pt x="86172" y="80792"/>
                    <a:pt x="90063" y="76354"/>
                    <a:pt x="92798" y="71217"/>
                  </a:cubicBezTo>
                  <a:cubicBezTo>
                    <a:pt x="95960" y="65290"/>
                    <a:pt x="97449" y="58573"/>
                    <a:pt x="97449" y="51886"/>
                  </a:cubicBezTo>
                  <a:cubicBezTo>
                    <a:pt x="97449" y="45259"/>
                    <a:pt x="96051" y="38663"/>
                    <a:pt x="93437" y="32584"/>
                  </a:cubicBezTo>
                  <a:cubicBezTo>
                    <a:pt x="91127" y="27113"/>
                    <a:pt x="87874" y="22007"/>
                    <a:pt x="83893" y="17599"/>
                  </a:cubicBezTo>
                  <a:cubicBezTo>
                    <a:pt x="79880" y="13192"/>
                    <a:pt x="75199" y="9392"/>
                    <a:pt x="70002" y="6505"/>
                  </a:cubicBezTo>
                  <a:cubicBezTo>
                    <a:pt x="64318" y="3344"/>
                    <a:pt x="58056" y="1338"/>
                    <a:pt x="51582" y="456"/>
                  </a:cubicBezTo>
                  <a:cubicBezTo>
                    <a:pt x="49203" y="153"/>
                    <a:pt x="46809" y="1"/>
                    <a:pt x="44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6344362" y="4726794"/>
              <a:ext cx="1014930" cy="1174572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7594096" y="-254973"/>
              <a:ext cx="1874096" cy="1454824"/>
            </a:xfrm>
            <a:custGeom>
              <a:avLst/>
              <a:gdLst/>
              <a:ahLst/>
              <a:cxnLst/>
              <a:rect l="l" t="t" r="r" b="b"/>
              <a:pathLst>
                <a:path w="133864" h="103916" extrusionOk="0">
                  <a:moveTo>
                    <a:pt x="51937" y="0"/>
                  </a:moveTo>
                  <a:cubicBezTo>
                    <a:pt x="51403" y="0"/>
                    <a:pt x="50870" y="3"/>
                    <a:pt x="50336" y="8"/>
                  </a:cubicBezTo>
                  <a:cubicBezTo>
                    <a:pt x="45230" y="38"/>
                    <a:pt x="40123" y="312"/>
                    <a:pt x="35047" y="676"/>
                  </a:cubicBezTo>
                  <a:cubicBezTo>
                    <a:pt x="30275" y="1071"/>
                    <a:pt x="25533" y="1375"/>
                    <a:pt x="20852" y="2318"/>
                  </a:cubicBezTo>
                  <a:cubicBezTo>
                    <a:pt x="16627" y="3199"/>
                    <a:pt x="12402" y="4628"/>
                    <a:pt x="8907" y="7272"/>
                  </a:cubicBezTo>
                  <a:cubicBezTo>
                    <a:pt x="5928" y="9552"/>
                    <a:pt x="3436" y="12591"/>
                    <a:pt x="2341" y="16178"/>
                  </a:cubicBezTo>
                  <a:cubicBezTo>
                    <a:pt x="1" y="23686"/>
                    <a:pt x="4773" y="30829"/>
                    <a:pt x="10882" y="34780"/>
                  </a:cubicBezTo>
                  <a:cubicBezTo>
                    <a:pt x="18694" y="39795"/>
                    <a:pt x="28451" y="39583"/>
                    <a:pt x="37388" y="40312"/>
                  </a:cubicBezTo>
                  <a:cubicBezTo>
                    <a:pt x="45382" y="41011"/>
                    <a:pt x="54227" y="42622"/>
                    <a:pt x="59972" y="48762"/>
                  </a:cubicBezTo>
                  <a:cubicBezTo>
                    <a:pt x="64592" y="53686"/>
                    <a:pt x="65777" y="60252"/>
                    <a:pt x="66233" y="66848"/>
                  </a:cubicBezTo>
                  <a:cubicBezTo>
                    <a:pt x="66263" y="68246"/>
                    <a:pt x="66324" y="69614"/>
                    <a:pt x="66324" y="70981"/>
                  </a:cubicBezTo>
                  <a:cubicBezTo>
                    <a:pt x="66385" y="79401"/>
                    <a:pt x="66507" y="88702"/>
                    <a:pt x="72282" y="95480"/>
                  </a:cubicBezTo>
                  <a:cubicBezTo>
                    <a:pt x="77111" y="101155"/>
                    <a:pt x="84512" y="103916"/>
                    <a:pt x="91825" y="103916"/>
                  </a:cubicBezTo>
                  <a:cubicBezTo>
                    <a:pt x="92658" y="103916"/>
                    <a:pt x="93491" y="103880"/>
                    <a:pt x="94319" y="103809"/>
                  </a:cubicBezTo>
                  <a:cubicBezTo>
                    <a:pt x="102738" y="103079"/>
                    <a:pt x="110763" y="99188"/>
                    <a:pt x="117115" y="93656"/>
                  </a:cubicBezTo>
                  <a:cubicBezTo>
                    <a:pt x="122921" y="88580"/>
                    <a:pt x="127450" y="82045"/>
                    <a:pt x="130186" y="74872"/>
                  </a:cubicBezTo>
                  <a:cubicBezTo>
                    <a:pt x="132982" y="67486"/>
                    <a:pt x="133863" y="59522"/>
                    <a:pt x="132648" y="51711"/>
                  </a:cubicBezTo>
                  <a:cubicBezTo>
                    <a:pt x="131310" y="43595"/>
                    <a:pt x="127815" y="35874"/>
                    <a:pt x="122951" y="29218"/>
                  </a:cubicBezTo>
                  <a:cubicBezTo>
                    <a:pt x="117967" y="22379"/>
                    <a:pt x="111492" y="16756"/>
                    <a:pt x="104228" y="12439"/>
                  </a:cubicBezTo>
                  <a:cubicBezTo>
                    <a:pt x="96629" y="7910"/>
                    <a:pt x="88240" y="4841"/>
                    <a:pt x="79607" y="2865"/>
                  </a:cubicBezTo>
                  <a:cubicBezTo>
                    <a:pt x="70553" y="767"/>
                    <a:pt x="61227" y="0"/>
                    <a:pt x="51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 rot="-702917">
              <a:off x="-1162512" y="-585558"/>
              <a:ext cx="3192065" cy="1845700"/>
            </a:xfrm>
            <a:custGeom>
              <a:avLst/>
              <a:gdLst/>
              <a:ahLst/>
              <a:cxnLst/>
              <a:rect l="l" t="t" r="r" b="b"/>
              <a:pathLst>
                <a:path w="228019" h="131844" extrusionOk="0">
                  <a:moveTo>
                    <a:pt x="129039" y="0"/>
                  </a:moveTo>
                  <a:cubicBezTo>
                    <a:pt x="86311" y="0"/>
                    <a:pt x="41847" y="15171"/>
                    <a:pt x="19899" y="52516"/>
                  </a:cubicBezTo>
                  <a:cubicBezTo>
                    <a:pt x="1" y="86192"/>
                    <a:pt x="20471" y="131843"/>
                    <a:pt x="58842" y="131843"/>
                  </a:cubicBezTo>
                  <a:cubicBezTo>
                    <a:pt x="62203" y="131843"/>
                    <a:pt x="65702" y="131493"/>
                    <a:pt x="69323" y="130754"/>
                  </a:cubicBezTo>
                  <a:cubicBezTo>
                    <a:pt x="92728" y="125161"/>
                    <a:pt x="102637" y="100693"/>
                    <a:pt x="121634" y="88382"/>
                  </a:cubicBezTo>
                  <a:cubicBezTo>
                    <a:pt x="130272" y="82796"/>
                    <a:pt x="139618" y="81315"/>
                    <a:pt x="149237" y="81315"/>
                  </a:cubicBezTo>
                  <a:cubicBezTo>
                    <a:pt x="160094" y="81315"/>
                    <a:pt x="171300" y="83202"/>
                    <a:pt x="182228" y="83202"/>
                  </a:cubicBezTo>
                  <a:cubicBezTo>
                    <a:pt x="189488" y="83202"/>
                    <a:pt x="196626" y="82369"/>
                    <a:pt x="203459" y="79598"/>
                  </a:cubicBezTo>
                  <a:cubicBezTo>
                    <a:pt x="222213" y="73215"/>
                    <a:pt x="228019" y="50266"/>
                    <a:pt x="217988" y="34096"/>
                  </a:cubicBezTo>
                  <a:cubicBezTo>
                    <a:pt x="207410" y="15859"/>
                    <a:pt x="185708" y="8442"/>
                    <a:pt x="166255" y="3883"/>
                  </a:cubicBezTo>
                  <a:cubicBezTo>
                    <a:pt x="154437" y="1357"/>
                    <a:pt x="141816" y="0"/>
                    <a:pt x="1290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7312910" y="3744785"/>
              <a:ext cx="3177552" cy="2264304"/>
            </a:xfrm>
            <a:custGeom>
              <a:avLst/>
              <a:gdLst/>
              <a:ahLst/>
              <a:cxnLst/>
              <a:rect l="l" t="t" r="r" b="b"/>
              <a:pathLst>
                <a:path w="226968" h="161736" extrusionOk="0">
                  <a:moveTo>
                    <a:pt x="142428" y="1"/>
                  </a:moveTo>
                  <a:cubicBezTo>
                    <a:pt x="135871" y="1"/>
                    <a:pt x="129179" y="1303"/>
                    <a:pt x="122512" y="4158"/>
                  </a:cubicBezTo>
                  <a:cubicBezTo>
                    <a:pt x="97344" y="20328"/>
                    <a:pt x="107223" y="60450"/>
                    <a:pt x="80232" y="75162"/>
                  </a:cubicBezTo>
                  <a:cubicBezTo>
                    <a:pt x="61082" y="86773"/>
                    <a:pt x="36644" y="85101"/>
                    <a:pt x="17921" y="97685"/>
                  </a:cubicBezTo>
                  <a:cubicBezTo>
                    <a:pt x="9349" y="103187"/>
                    <a:pt x="3118" y="112305"/>
                    <a:pt x="2145" y="122518"/>
                  </a:cubicBezTo>
                  <a:cubicBezTo>
                    <a:pt x="1" y="150392"/>
                    <a:pt x="20687" y="161735"/>
                    <a:pt x="43295" y="161735"/>
                  </a:cubicBezTo>
                  <a:cubicBezTo>
                    <a:pt x="54659" y="161735"/>
                    <a:pt x="66509" y="158869"/>
                    <a:pt x="76189" y="153795"/>
                  </a:cubicBezTo>
                  <a:cubicBezTo>
                    <a:pt x="88651" y="148506"/>
                    <a:pt x="100597" y="141971"/>
                    <a:pt x="113545" y="137898"/>
                  </a:cubicBezTo>
                  <a:cubicBezTo>
                    <a:pt x="121294" y="135136"/>
                    <a:pt x="129329" y="134311"/>
                    <a:pt x="137419" y="134311"/>
                  </a:cubicBezTo>
                  <a:cubicBezTo>
                    <a:pt x="143037" y="134311"/>
                    <a:pt x="148682" y="134709"/>
                    <a:pt x="154276" y="135132"/>
                  </a:cubicBezTo>
                  <a:cubicBezTo>
                    <a:pt x="155843" y="135292"/>
                    <a:pt x="157405" y="135370"/>
                    <a:pt x="158957" y="135370"/>
                  </a:cubicBezTo>
                  <a:cubicBezTo>
                    <a:pt x="178975" y="135370"/>
                    <a:pt x="197331" y="122391"/>
                    <a:pt x="205766" y="104281"/>
                  </a:cubicBezTo>
                  <a:cubicBezTo>
                    <a:pt x="226968" y="62754"/>
                    <a:pt x="187951" y="1"/>
                    <a:pt x="1424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8062203" y="12958"/>
              <a:ext cx="504280" cy="504266"/>
            </a:xfrm>
            <a:custGeom>
              <a:avLst/>
              <a:gdLst/>
              <a:ahLst/>
              <a:cxnLst/>
              <a:rect l="l" t="t" r="r" b="b"/>
              <a:pathLst>
                <a:path w="36020" h="36019" extrusionOk="0">
                  <a:moveTo>
                    <a:pt x="18025" y="0"/>
                  </a:moveTo>
                  <a:cubicBezTo>
                    <a:pt x="8086" y="0"/>
                    <a:pt x="1" y="8085"/>
                    <a:pt x="1" y="18025"/>
                  </a:cubicBezTo>
                  <a:cubicBezTo>
                    <a:pt x="1" y="27964"/>
                    <a:pt x="8086" y="36019"/>
                    <a:pt x="18025" y="36019"/>
                  </a:cubicBezTo>
                  <a:cubicBezTo>
                    <a:pt x="27965" y="36019"/>
                    <a:pt x="36019" y="27964"/>
                    <a:pt x="36019" y="18025"/>
                  </a:cubicBezTo>
                  <a:cubicBezTo>
                    <a:pt x="36019" y="8085"/>
                    <a:pt x="27965" y="0"/>
                    <a:pt x="180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6"/>
            <p:cNvSpPr/>
            <p:nvPr/>
          </p:nvSpPr>
          <p:spPr>
            <a:xfrm rot="-702917">
              <a:off x="-1376184" y="-655704"/>
              <a:ext cx="3192065" cy="1845700"/>
            </a:xfrm>
            <a:custGeom>
              <a:avLst/>
              <a:gdLst/>
              <a:ahLst/>
              <a:cxnLst/>
              <a:rect l="l" t="t" r="r" b="b"/>
              <a:pathLst>
                <a:path w="228019" h="131844" extrusionOk="0">
                  <a:moveTo>
                    <a:pt x="129039" y="0"/>
                  </a:moveTo>
                  <a:cubicBezTo>
                    <a:pt x="86311" y="0"/>
                    <a:pt x="41847" y="15171"/>
                    <a:pt x="19899" y="52516"/>
                  </a:cubicBezTo>
                  <a:cubicBezTo>
                    <a:pt x="1" y="86192"/>
                    <a:pt x="20471" y="131843"/>
                    <a:pt x="58842" y="131843"/>
                  </a:cubicBezTo>
                  <a:cubicBezTo>
                    <a:pt x="62203" y="131843"/>
                    <a:pt x="65702" y="131493"/>
                    <a:pt x="69323" y="130754"/>
                  </a:cubicBezTo>
                  <a:cubicBezTo>
                    <a:pt x="92728" y="125161"/>
                    <a:pt x="102637" y="100693"/>
                    <a:pt x="121634" y="88382"/>
                  </a:cubicBezTo>
                  <a:cubicBezTo>
                    <a:pt x="130272" y="82796"/>
                    <a:pt x="139618" y="81315"/>
                    <a:pt x="149237" y="81315"/>
                  </a:cubicBezTo>
                  <a:cubicBezTo>
                    <a:pt x="160094" y="81315"/>
                    <a:pt x="171300" y="83202"/>
                    <a:pt x="182228" y="83202"/>
                  </a:cubicBezTo>
                  <a:cubicBezTo>
                    <a:pt x="189488" y="83202"/>
                    <a:pt x="196626" y="82369"/>
                    <a:pt x="203459" y="79598"/>
                  </a:cubicBezTo>
                  <a:cubicBezTo>
                    <a:pt x="222213" y="73215"/>
                    <a:pt x="228019" y="50266"/>
                    <a:pt x="217988" y="34096"/>
                  </a:cubicBezTo>
                  <a:cubicBezTo>
                    <a:pt x="207410" y="15859"/>
                    <a:pt x="185708" y="8442"/>
                    <a:pt x="166255" y="3883"/>
                  </a:cubicBezTo>
                  <a:cubicBezTo>
                    <a:pt x="154437" y="1357"/>
                    <a:pt x="141816" y="0"/>
                    <a:pt x="12903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7382506" y="469821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7470360" y="3850285"/>
              <a:ext cx="3177552" cy="2264304"/>
            </a:xfrm>
            <a:custGeom>
              <a:avLst/>
              <a:gdLst/>
              <a:ahLst/>
              <a:cxnLst/>
              <a:rect l="l" t="t" r="r" b="b"/>
              <a:pathLst>
                <a:path w="226968" h="161736" extrusionOk="0">
                  <a:moveTo>
                    <a:pt x="142428" y="1"/>
                  </a:moveTo>
                  <a:cubicBezTo>
                    <a:pt x="135871" y="1"/>
                    <a:pt x="129179" y="1303"/>
                    <a:pt x="122512" y="4158"/>
                  </a:cubicBezTo>
                  <a:cubicBezTo>
                    <a:pt x="97344" y="20328"/>
                    <a:pt x="107223" y="60450"/>
                    <a:pt x="80232" y="75162"/>
                  </a:cubicBezTo>
                  <a:cubicBezTo>
                    <a:pt x="61082" y="86773"/>
                    <a:pt x="36644" y="85101"/>
                    <a:pt x="17921" y="97685"/>
                  </a:cubicBezTo>
                  <a:cubicBezTo>
                    <a:pt x="9349" y="103187"/>
                    <a:pt x="3118" y="112305"/>
                    <a:pt x="2145" y="122518"/>
                  </a:cubicBezTo>
                  <a:cubicBezTo>
                    <a:pt x="1" y="150392"/>
                    <a:pt x="20687" y="161735"/>
                    <a:pt x="43295" y="161735"/>
                  </a:cubicBezTo>
                  <a:cubicBezTo>
                    <a:pt x="54659" y="161735"/>
                    <a:pt x="66509" y="158869"/>
                    <a:pt x="76189" y="153795"/>
                  </a:cubicBezTo>
                  <a:cubicBezTo>
                    <a:pt x="88651" y="148506"/>
                    <a:pt x="100597" y="141971"/>
                    <a:pt x="113545" y="137898"/>
                  </a:cubicBezTo>
                  <a:cubicBezTo>
                    <a:pt x="121294" y="135136"/>
                    <a:pt x="129329" y="134311"/>
                    <a:pt x="137419" y="134311"/>
                  </a:cubicBezTo>
                  <a:cubicBezTo>
                    <a:pt x="143037" y="134311"/>
                    <a:pt x="148682" y="134709"/>
                    <a:pt x="154276" y="135132"/>
                  </a:cubicBezTo>
                  <a:cubicBezTo>
                    <a:pt x="155843" y="135292"/>
                    <a:pt x="157405" y="135370"/>
                    <a:pt x="158957" y="135370"/>
                  </a:cubicBezTo>
                  <a:cubicBezTo>
                    <a:pt x="178975" y="135370"/>
                    <a:pt x="197331" y="122391"/>
                    <a:pt x="205766" y="104281"/>
                  </a:cubicBezTo>
                  <a:cubicBezTo>
                    <a:pt x="226968" y="62754"/>
                    <a:pt x="187951" y="1"/>
                    <a:pt x="142428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2379416" y="268274"/>
              <a:ext cx="248962" cy="248962"/>
            </a:xfrm>
            <a:custGeom>
              <a:avLst/>
              <a:gdLst/>
              <a:ahLst/>
              <a:cxnLst/>
              <a:rect l="l" t="t" r="r" b="b"/>
              <a:pathLst>
                <a:path w="17783" h="17783" extrusionOk="0">
                  <a:moveTo>
                    <a:pt x="8876" y="1"/>
                  </a:moveTo>
                  <a:cubicBezTo>
                    <a:pt x="3982" y="1"/>
                    <a:pt x="1" y="3983"/>
                    <a:pt x="1" y="8907"/>
                  </a:cubicBezTo>
                  <a:cubicBezTo>
                    <a:pt x="1" y="13801"/>
                    <a:pt x="3982" y="17782"/>
                    <a:pt x="8876" y="17782"/>
                  </a:cubicBezTo>
                  <a:cubicBezTo>
                    <a:pt x="13800" y="17782"/>
                    <a:pt x="17782" y="13801"/>
                    <a:pt x="17782" y="8907"/>
                  </a:cubicBezTo>
                  <a:cubicBezTo>
                    <a:pt x="17782" y="3983"/>
                    <a:pt x="13800" y="1"/>
                    <a:pt x="8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 rot="-8848673">
              <a:off x="-1469577" y="4509615"/>
              <a:ext cx="3788258" cy="1331025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 rot="-8848769">
              <a:off x="3596" y="4484364"/>
              <a:ext cx="841912" cy="84229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8641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7"/>
          <p:cNvGrpSpPr/>
          <p:nvPr/>
        </p:nvGrpSpPr>
        <p:grpSpPr>
          <a:xfrm>
            <a:off x="-1508862" y="-790902"/>
            <a:ext cx="11294197" cy="6577966"/>
            <a:chOff x="-1508862" y="-790902"/>
            <a:chExt cx="11294197" cy="6577966"/>
          </a:xfrm>
        </p:grpSpPr>
        <p:sp>
          <p:nvSpPr>
            <p:cNvPr id="98" name="Google Shape;98;p7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7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7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5400000">
              <a:off x="7863942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8410936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7"/>
          <p:cNvSpPr txBox="1">
            <a:spLocks noGrp="1"/>
          </p:cNvSpPr>
          <p:nvPr>
            <p:ph type="subTitle" idx="1"/>
          </p:nvPr>
        </p:nvSpPr>
        <p:spPr>
          <a:xfrm>
            <a:off x="720000" y="2582988"/>
            <a:ext cx="25986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720000" y="1458263"/>
            <a:ext cx="2598600" cy="11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51072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-1508862" y="-1235100"/>
            <a:ext cx="11450902" cy="7434666"/>
            <a:chOff x="-1508862" y="-1235100"/>
            <a:chExt cx="11450902" cy="7434666"/>
          </a:xfrm>
        </p:grpSpPr>
        <p:sp>
          <p:nvSpPr>
            <p:cNvPr id="114" name="Google Shape;114;p8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 rot="10800000">
              <a:off x="6505688" y="40890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 rot="10800000">
              <a:off x="5752433" y="48608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 rot="10800000">
              <a:off x="6505688" y="42561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 rot="10800000">
              <a:off x="6163893" y="46034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 rot="10800000">
              <a:off x="8417161" y="312539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1683000" y="1224000"/>
            <a:ext cx="5778000" cy="24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08403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 txBox="1">
            <a:spLocks noGrp="1"/>
          </p:cNvSpPr>
          <p:nvPr>
            <p:ph type="subTitle" idx="1"/>
          </p:nvPr>
        </p:nvSpPr>
        <p:spPr>
          <a:xfrm>
            <a:off x="720000" y="2063550"/>
            <a:ext cx="3225600" cy="20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720000" y="1386750"/>
            <a:ext cx="32256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2" name="Google Shape;132;p9"/>
          <p:cNvGrpSpPr/>
          <p:nvPr/>
        </p:nvGrpSpPr>
        <p:grpSpPr>
          <a:xfrm>
            <a:off x="-1356462" y="-638502"/>
            <a:ext cx="3900636" cy="6296344"/>
            <a:chOff x="-1356462" y="-638502"/>
            <a:chExt cx="3900636" cy="6296344"/>
          </a:xfrm>
        </p:grpSpPr>
        <p:sp>
          <p:nvSpPr>
            <p:cNvPr id="133" name="Google Shape;133;p9"/>
            <p:cNvSpPr/>
            <p:nvPr/>
          </p:nvSpPr>
          <p:spPr>
            <a:xfrm flipH="1">
              <a:off x="-577437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9"/>
            <p:cNvSpPr/>
            <p:nvPr/>
          </p:nvSpPr>
          <p:spPr>
            <a:xfrm flipH="1">
              <a:off x="-634581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9"/>
            <p:cNvSpPr/>
            <p:nvPr/>
          </p:nvSpPr>
          <p:spPr>
            <a:xfrm flipH="1">
              <a:off x="-759600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9"/>
            <p:cNvSpPr/>
            <p:nvPr/>
          </p:nvSpPr>
          <p:spPr>
            <a:xfrm flipH="1">
              <a:off x="-634581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-1356462" y="-460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-1244126" y="-5525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-149166" y="2712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-1309126" y="-6385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973198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>
            <a:spLocks noGrp="1"/>
          </p:cNvSpPr>
          <p:nvPr>
            <p:ph type="title"/>
          </p:nvPr>
        </p:nvSpPr>
        <p:spPr>
          <a:xfrm>
            <a:off x="2753250" y="540000"/>
            <a:ext cx="3637500" cy="12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08861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>
            <a:spLocks noGrp="1"/>
          </p:cNvSpPr>
          <p:nvPr>
            <p:ph type="title" hasCustomPrompt="1"/>
          </p:nvPr>
        </p:nvSpPr>
        <p:spPr>
          <a:xfrm>
            <a:off x="2183850" y="1396800"/>
            <a:ext cx="4776300" cy="15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45" name="Google Shape;145;p11"/>
          <p:cNvSpPr txBox="1">
            <a:spLocks noGrp="1"/>
          </p:cNvSpPr>
          <p:nvPr>
            <p:ph type="subTitle" idx="1"/>
          </p:nvPr>
        </p:nvSpPr>
        <p:spPr>
          <a:xfrm>
            <a:off x="2571750" y="2922525"/>
            <a:ext cx="4000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46" name="Google Shape;146;p11"/>
          <p:cNvGrpSpPr/>
          <p:nvPr/>
        </p:nvGrpSpPr>
        <p:grpSpPr>
          <a:xfrm flipH="1">
            <a:off x="-752400" y="-1685881"/>
            <a:ext cx="10821767" cy="7711651"/>
            <a:chOff x="-924208" y="-1547756"/>
            <a:chExt cx="10821767" cy="7711651"/>
          </a:xfrm>
        </p:grpSpPr>
        <p:sp>
          <p:nvSpPr>
            <p:cNvPr id="147" name="Google Shape;147;p11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1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1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1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1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1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1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1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698821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7404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3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165" name="Google Shape;165;p13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xfrm>
            <a:off x="1310400" y="1984725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title" idx="2" hasCustomPrompt="1"/>
          </p:nvPr>
        </p:nvSpPr>
        <p:spPr>
          <a:xfrm>
            <a:off x="2541600" y="1359375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 txBox="1">
            <a:spLocks noGrp="1"/>
          </p:cNvSpPr>
          <p:nvPr>
            <p:ph type="subTitle" idx="1"/>
          </p:nvPr>
        </p:nvSpPr>
        <p:spPr>
          <a:xfrm>
            <a:off x="1517550" y="2323125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title" idx="3"/>
          </p:nvPr>
        </p:nvSpPr>
        <p:spPr>
          <a:xfrm>
            <a:off x="4867200" y="1984725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title" idx="4" hasCustomPrompt="1"/>
          </p:nvPr>
        </p:nvSpPr>
        <p:spPr>
          <a:xfrm>
            <a:off x="6098400" y="1359375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3" name="Google Shape;183;p13"/>
          <p:cNvSpPr txBox="1">
            <a:spLocks noGrp="1"/>
          </p:cNvSpPr>
          <p:nvPr>
            <p:ph type="subTitle" idx="5"/>
          </p:nvPr>
        </p:nvSpPr>
        <p:spPr>
          <a:xfrm>
            <a:off x="5074350" y="2323125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4" name="Google Shape;184;p13"/>
          <p:cNvSpPr txBox="1">
            <a:spLocks noGrp="1"/>
          </p:cNvSpPr>
          <p:nvPr>
            <p:ph type="title" idx="6"/>
          </p:nvPr>
        </p:nvSpPr>
        <p:spPr>
          <a:xfrm>
            <a:off x="1310400" y="3761100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title" idx="7" hasCustomPrompt="1"/>
          </p:nvPr>
        </p:nvSpPr>
        <p:spPr>
          <a:xfrm>
            <a:off x="2541600" y="3135750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6" name="Google Shape;186;p13"/>
          <p:cNvSpPr txBox="1">
            <a:spLocks noGrp="1"/>
          </p:cNvSpPr>
          <p:nvPr>
            <p:ph type="subTitle" idx="8"/>
          </p:nvPr>
        </p:nvSpPr>
        <p:spPr>
          <a:xfrm>
            <a:off x="1517550" y="4099500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title" idx="9"/>
          </p:nvPr>
        </p:nvSpPr>
        <p:spPr>
          <a:xfrm>
            <a:off x="4867200" y="3761100"/>
            <a:ext cx="296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title" idx="13" hasCustomPrompt="1"/>
          </p:nvPr>
        </p:nvSpPr>
        <p:spPr>
          <a:xfrm>
            <a:off x="6098400" y="3135750"/>
            <a:ext cx="504000" cy="41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14"/>
          </p:nvPr>
        </p:nvSpPr>
        <p:spPr>
          <a:xfrm>
            <a:off x="5074350" y="4099500"/>
            <a:ext cx="25521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05651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 txBox="1">
            <a:spLocks noGrp="1"/>
          </p:cNvSpPr>
          <p:nvPr>
            <p:ph type="title"/>
          </p:nvPr>
        </p:nvSpPr>
        <p:spPr>
          <a:xfrm>
            <a:off x="1463756" y="3348825"/>
            <a:ext cx="6216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93" name="Google Shape;193;p14"/>
          <p:cNvSpPr txBox="1">
            <a:spLocks noGrp="1"/>
          </p:cNvSpPr>
          <p:nvPr>
            <p:ph type="subTitle" idx="1"/>
          </p:nvPr>
        </p:nvSpPr>
        <p:spPr>
          <a:xfrm>
            <a:off x="1463756" y="1044500"/>
            <a:ext cx="6216600" cy="23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94" name="Google Shape;194;p14"/>
          <p:cNvGrpSpPr/>
          <p:nvPr/>
        </p:nvGrpSpPr>
        <p:grpSpPr>
          <a:xfrm>
            <a:off x="-924208" y="-1547756"/>
            <a:ext cx="11577511" cy="7711651"/>
            <a:chOff x="-924208" y="-1547756"/>
            <a:chExt cx="11577511" cy="7711651"/>
          </a:xfrm>
        </p:grpSpPr>
        <p:sp>
          <p:nvSpPr>
            <p:cNvPr id="195" name="Google Shape;195;p14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4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4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4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4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4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4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4"/>
            <p:cNvSpPr/>
            <p:nvPr/>
          </p:nvSpPr>
          <p:spPr>
            <a:xfrm flipH="1">
              <a:off x="8409951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4"/>
            <p:cNvSpPr/>
            <p:nvPr/>
          </p:nvSpPr>
          <p:spPr>
            <a:xfrm flipH="1">
              <a:off x="-58375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 flipH="1">
              <a:off x="-640894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 flipH="1">
              <a:off x="-765912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4"/>
            <p:cNvSpPr/>
            <p:nvPr/>
          </p:nvSpPr>
          <p:spPr>
            <a:xfrm flipH="1">
              <a:off x="675266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4"/>
            <p:cNvSpPr/>
            <p:nvPr/>
          </p:nvSpPr>
          <p:spPr>
            <a:xfrm flipH="1">
              <a:off x="8604103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172033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15"/>
          <p:cNvGrpSpPr/>
          <p:nvPr/>
        </p:nvGrpSpPr>
        <p:grpSpPr>
          <a:xfrm>
            <a:off x="-1064062" y="-1056080"/>
            <a:ext cx="11975877" cy="6954656"/>
            <a:chOff x="-1064062" y="-1056080"/>
            <a:chExt cx="11975877" cy="6954656"/>
          </a:xfrm>
        </p:grpSpPr>
        <p:sp>
          <p:nvSpPr>
            <p:cNvPr id="213" name="Google Shape;213;p15"/>
            <p:cNvSpPr/>
            <p:nvPr/>
          </p:nvSpPr>
          <p:spPr>
            <a:xfrm flipH="1">
              <a:off x="6486638" y="-653405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 flipH="1">
              <a:off x="5742908" y="-1056080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 flipH="1">
              <a:off x="6486638" y="-820530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 flipH="1">
              <a:off x="6182943" y="87578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 flipH="1">
              <a:off x="8422136" y="6922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 rot="900279" flipH="1">
              <a:off x="8181270" y="3543752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 rot="10300079">
              <a:off x="7402064" y="2973018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 rot="-5400000" flipH="1">
              <a:off x="-107245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 flipH="1">
              <a:off x="349878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>
            <a:off x="2028300" y="540000"/>
            <a:ext cx="50874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body" idx="1"/>
          </p:nvPr>
        </p:nvSpPr>
        <p:spPr>
          <a:xfrm>
            <a:off x="2028425" y="1216800"/>
            <a:ext cx="5087400" cy="3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4815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30" name="Google Shape;230;p16"/>
          <p:cNvGrpSpPr/>
          <p:nvPr/>
        </p:nvGrpSpPr>
        <p:grpSpPr>
          <a:xfrm>
            <a:off x="-762100" y="-790902"/>
            <a:ext cx="11407315" cy="6416653"/>
            <a:chOff x="-762100" y="-790902"/>
            <a:chExt cx="11407315" cy="6416653"/>
          </a:xfrm>
        </p:grpSpPr>
        <p:sp>
          <p:nvSpPr>
            <p:cNvPr id="231" name="Google Shape;231;p16"/>
            <p:cNvSpPr/>
            <p:nvPr/>
          </p:nvSpPr>
          <p:spPr>
            <a:xfrm flipH="1">
              <a:off x="7276366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 flipH="1">
              <a:off x="8416359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 flipH="1">
              <a:off x="8401864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 rot="10800000">
              <a:off x="-579937" y="637497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 flipH="1">
              <a:off x="7805611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 rot="10800000">
              <a:off x="-637081" y="-313308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 rot="10800000">
              <a:off x="-762100" y="-518098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 flipH="1">
              <a:off x="6744579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 rot="10800000">
              <a:off x="-406533" y="3838756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 flipH="1">
              <a:off x="859601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 rot="10800000">
              <a:off x="536536" y="4612463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 flipH="1">
              <a:off x="6809579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 rot="10800000">
              <a:off x="-637081" y="-434008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4" name="Google Shape;244;p16"/>
          <p:cNvSpPr txBox="1">
            <a:spLocks noGrp="1"/>
          </p:cNvSpPr>
          <p:nvPr>
            <p:ph type="subTitle" idx="1"/>
          </p:nvPr>
        </p:nvSpPr>
        <p:spPr>
          <a:xfrm>
            <a:off x="2503800" y="1216800"/>
            <a:ext cx="41364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45147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7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3756900" cy="3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17"/>
          <p:cNvSpPr txBox="1">
            <a:spLocks noGrp="1"/>
          </p:cNvSpPr>
          <p:nvPr>
            <p:ph type="body" idx="2"/>
          </p:nvPr>
        </p:nvSpPr>
        <p:spPr>
          <a:xfrm>
            <a:off x="4667150" y="1216800"/>
            <a:ext cx="37569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Char char="●"/>
              <a:defRPr sz="24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/>
            </a:lvl9pPr>
          </a:lstStyle>
          <a:p>
            <a:endParaRPr/>
          </a:p>
        </p:txBody>
      </p:sp>
      <p:grpSp>
        <p:nvGrpSpPr>
          <p:cNvPr id="249" name="Google Shape;249;p17"/>
          <p:cNvGrpSpPr/>
          <p:nvPr/>
        </p:nvGrpSpPr>
        <p:grpSpPr>
          <a:xfrm rot="10800000" flipH="1">
            <a:off x="-1064062" y="-751280"/>
            <a:ext cx="11975877" cy="6954656"/>
            <a:chOff x="-1064062" y="-1056080"/>
            <a:chExt cx="11975877" cy="6954656"/>
          </a:xfrm>
        </p:grpSpPr>
        <p:sp>
          <p:nvSpPr>
            <p:cNvPr id="250" name="Google Shape;250;p17"/>
            <p:cNvSpPr/>
            <p:nvPr/>
          </p:nvSpPr>
          <p:spPr>
            <a:xfrm flipH="1">
              <a:off x="6486638" y="-653405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7"/>
            <p:cNvSpPr/>
            <p:nvPr/>
          </p:nvSpPr>
          <p:spPr>
            <a:xfrm flipH="1">
              <a:off x="5742908" y="-1056080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7"/>
            <p:cNvSpPr/>
            <p:nvPr/>
          </p:nvSpPr>
          <p:spPr>
            <a:xfrm flipH="1">
              <a:off x="6486638" y="-820530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7"/>
            <p:cNvSpPr/>
            <p:nvPr/>
          </p:nvSpPr>
          <p:spPr>
            <a:xfrm flipH="1">
              <a:off x="1318375" y="4656767"/>
              <a:ext cx="1237052" cy="945425"/>
            </a:xfrm>
            <a:custGeom>
              <a:avLst/>
              <a:gdLst/>
              <a:ahLst/>
              <a:cxnLst/>
              <a:rect l="l" t="t" r="r" b="b"/>
              <a:pathLst>
                <a:path w="78543" h="60027" extrusionOk="0">
                  <a:moveTo>
                    <a:pt x="37077" y="1"/>
                  </a:moveTo>
                  <a:cubicBezTo>
                    <a:pt x="34550" y="1"/>
                    <a:pt x="32005" y="329"/>
                    <a:pt x="29484" y="1030"/>
                  </a:cubicBezTo>
                  <a:cubicBezTo>
                    <a:pt x="0" y="9693"/>
                    <a:pt x="1459" y="50727"/>
                    <a:pt x="31004" y="58022"/>
                  </a:cubicBezTo>
                  <a:cubicBezTo>
                    <a:pt x="36077" y="59164"/>
                    <a:pt x="42150" y="60026"/>
                    <a:pt x="48224" y="60026"/>
                  </a:cubicBezTo>
                  <a:cubicBezTo>
                    <a:pt x="61074" y="60026"/>
                    <a:pt x="73931" y="56166"/>
                    <a:pt x="77357" y="42916"/>
                  </a:cubicBezTo>
                  <a:cubicBezTo>
                    <a:pt x="77469" y="43057"/>
                    <a:pt x="77548" y="43115"/>
                    <a:pt x="77601" y="43115"/>
                  </a:cubicBezTo>
                  <a:cubicBezTo>
                    <a:pt x="77824" y="43115"/>
                    <a:pt x="77607" y="42109"/>
                    <a:pt x="77509" y="41913"/>
                  </a:cubicBezTo>
                  <a:cubicBezTo>
                    <a:pt x="78543" y="32551"/>
                    <a:pt x="73102" y="23858"/>
                    <a:pt x="67266" y="17049"/>
                  </a:cubicBezTo>
                  <a:cubicBezTo>
                    <a:pt x="60520" y="7294"/>
                    <a:pt x="48995" y="1"/>
                    <a:pt x="370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7"/>
            <p:cNvSpPr/>
            <p:nvPr/>
          </p:nvSpPr>
          <p:spPr>
            <a:xfrm flipH="1">
              <a:off x="-938162" y="3578781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7"/>
            <p:cNvSpPr/>
            <p:nvPr/>
          </p:nvSpPr>
          <p:spPr>
            <a:xfrm flipH="1">
              <a:off x="6182943" y="87578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7"/>
            <p:cNvSpPr/>
            <p:nvPr/>
          </p:nvSpPr>
          <p:spPr>
            <a:xfrm flipH="1">
              <a:off x="9" y="3516250"/>
              <a:ext cx="326531" cy="326603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7"/>
            <p:cNvSpPr/>
            <p:nvPr/>
          </p:nvSpPr>
          <p:spPr>
            <a:xfrm flipH="1">
              <a:off x="-1064062" y="3656719"/>
              <a:ext cx="2677169" cy="2130345"/>
            </a:xfrm>
            <a:custGeom>
              <a:avLst/>
              <a:gdLst/>
              <a:ahLst/>
              <a:cxnLst/>
              <a:rect l="l" t="t" r="r" b="b"/>
              <a:pathLst>
                <a:path w="169979" h="135260" extrusionOk="0">
                  <a:moveTo>
                    <a:pt x="126842" y="1"/>
                  </a:moveTo>
                  <a:cubicBezTo>
                    <a:pt x="117650" y="1"/>
                    <a:pt x="108598" y="3521"/>
                    <a:pt x="102530" y="11057"/>
                  </a:cubicBezTo>
                  <a:cubicBezTo>
                    <a:pt x="91314" y="25374"/>
                    <a:pt x="91740" y="46620"/>
                    <a:pt x="77484" y="58991"/>
                  </a:cubicBezTo>
                  <a:cubicBezTo>
                    <a:pt x="70636" y="64754"/>
                    <a:pt x="62750" y="66079"/>
                    <a:pt x="54523" y="66079"/>
                  </a:cubicBezTo>
                  <a:cubicBezTo>
                    <a:pt x="47518" y="66079"/>
                    <a:pt x="40265" y="65118"/>
                    <a:pt x="33194" y="65118"/>
                  </a:cubicBezTo>
                  <a:cubicBezTo>
                    <a:pt x="27633" y="65118"/>
                    <a:pt x="22184" y="65713"/>
                    <a:pt x="17057" y="67836"/>
                  </a:cubicBezTo>
                  <a:cubicBezTo>
                    <a:pt x="8395" y="71240"/>
                    <a:pt x="2711" y="79812"/>
                    <a:pt x="1799" y="88900"/>
                  </a:cubicBezTo>
                  <a:cubicBezTo>
                    <a:pt x="1" y="122882"/>
                    <a:pt x="39983" y="135259"/>
                    <a:pt x="68378" y="135259"/>
                  </a:cubicBezTo>
                  <a:cubicBezTo>
                    <a:pt x="69267" y="135259"/>
                    <a:pt x="70145" y="135247"/>
                    <a:pt x="71010" y="135223"/>
                  </a:cubicBezTo>
                  <a:cubicBezTo>
                    <a:pt x="71056" y="135223"/>
                    <a:pt x="71103" y="135223"/>
                    <a:pt x="71149" y="135223"/>
                  </a:cubicBezTo>
                  <a:cubicBezTo>
                    <a:pt x="111679" y="135223"/>
                    <a:pt x="151359" y="108764"/>
                    <a:pt x="163443" y="69478"/>
                  </a:cubicBezTo>
                  <a:cubicBezTo>
                    <a:pt x="169978" y="49599"/>
                    <a:pt x="168063" y="25191"/>
                    <a:pt x="152166" y="10237"/>
                  </a:cubicBezTo>
                  <a:cubicBezTo>
                    <a:pt x="145527" y="3582"/>
                    <a:pt x="136113" y="1"/>
                    <a:pt x="12684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7"/>
            <p:cNvSpPr/>
            <p:nvPr/>
          </p:nvSpPr>
          <p:spPr>
            <a:xfrm flipH="1">
              <a:off x="8422136" y="69225"/>
              <a:ext cx="1311266" cy="1929816"/>
            </a:xfrm>
            <a:custGeom>
              <a:avLst/>
              <a:gdLst/>
              <a:ahLst/>
              <a:cxnLst/>
              <a:rect l="l" t="t" r="r" b="b"/>
              <a:pathLst>
                <a:path w="83255" h="122528" extrusionOk="0">
                  <a:moveTo>
                    <a:pt x="47302" y="1"/>
                  </a:moveTo>
                  <a:cubicBezTo>
                    <a:pt x="41432" y="1"/>
                    <a:pt x="35593" y="1601"/>
                    <a:pt x="30518" y="5048"/>
                  </a:cubicBezTo>
                  <a:cubicBezTo>
                    <a:pt x="12129" y="16720"/>
                    <a:pt x="7113" y="39942"/>
                    <a:pt x="4408" y="60095"/>
                  </a:cubicBezTo>
                  <a:cubicBezTo>
                    <a:pt x="1" y="86296"/>
                    <a:pt x="12342" y="121342"/>
                    <a:pt x="42859" y="122527"/>
                  </a:cubicBezTo>
                  <a:cubicBezTo>
                    <a:pt x="65960" y="122223"/>
                    <a:pt x="75777" y="102405"/>
                    <a:pt x="69121" y="81736"/>
                  </a:cubicBezTo>
                  <a:cubicBezTo>
                    <a:pt x="62434" y="62466"/>
                    <a:pt x="83255" y="48301"/>
                    <a:pt x="83012" y="29730"/>
                  </a:cubicBezTo>
                  <a:cubicBezTo>
                    <a:pt x="82677" y="19881"/>
                    <a:pt x="75382" y="11948"/>
                    <a:pt x="67631" y="6720"/>
                  </a:cubicBezTo>
                  <a:cubicBezTo>
                    <a:pt x="61697" y="2391"/>
                    <a:pt x="54476" y="1"/>
                    <a:pt x="473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7"/>
            <p:cNvSpPr/>
            <p:nvPr/>
          </p:nvSpPr>
          <p:spPr>
            <a:xfrm rot="900279" flipH="1">
              <a:off x="8181270" y="3543752"/>
              <a:ext cx="1482325" cy="2200401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7"/>
            <p:cNvSpPr/>
            <p:nvPr/>
          </p:nvSpPr>
          <p:spPr>
            <a:xfrm rot="10300079">
              <a:off x="7402064" y="2973018"/>
              <a:ext cx="3351410" cy="2431658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 rot="-5400000" flipH="1">
              <a:off x="-107245" y="-508202"/>
              <a:ext cx="1388823" cy="1607276"/>
            </a:xfrm>
            <a:custGeom>
              <a:avLst/>
              <a:gdLst/>
              <a:ahLst/>
              <a:cxnLst/>
              <a:rect l="l" t="t" r="r" b="b"/>
              <a:pathLst>
                <a:path w="72495" h="83898" extrusionOk="0">
                  <a:moveTo>
                    <a:pt x="49829" y="1"/>
                  </a:moveTo>
                  <a:cubicBezTo>
                    <a:pt x="48172" y="1"/>
                    <a:pt x="46519" y="89"/>
                    <a:pt x="44895" y="246"/>
                  </a:cubicBezTo>
                  <a:cubicBezTo>
                    <a:pt x="40457" y="702"/>
                    <a:pt x="36080" y="1766"/>
                    <a:pt x="31916" y="3377"/>
                  </a:cubicBezTo>
                  <a:cubicBezTo>
                    <a:pt x="27691" y="4958"/>
                    <a:pt x="23709" y="7146"/>
                    <a:pt x="20092" y="9791"/>
                  </a:cubicBezTo>
                  <a:cubicBezTo>
                    <a:pt x="16475" y="12465"/>
                    <a:pt x="13253" y="15566"/>
                    <a:pt x="10518" y="19092"/>
                  </a:cubicBezTo>
                  <a:cubicBezTo>
                    <a:pt x="7691" y="22709"/>
                    <a:pt x="5472" y="26691"/>
                    <a:pt x="3800" y="30916"/>
                  </a:cubicBezTo>
                  <a:cubicBezTo>
                    <a:pt x="2128" y="35141"/>
                    <a:pt x="973" y="39609"/>
                    <a:pt x="487" y="44138"/>
                  </a:cubicBezTo>
                  <a:cubicBezTo>
                    <a:pt x="1" y="48667"/>
                    <a:pt x="62" y="53226"/>
                    <a:pt x="821" y="57694"/>
                  </a:cubicBezTo>
                  <a:cubicBezTo>
                    <a:pt x="1551" y="62101"/>
                    <a:pt x="2919" y="66448"/>
                    <a:pt x="5016" y="70399"/>
                  </a:cubicBezTo>
                  <a:cubicBezTo>
                    <a:pt x="7022" y="74229"/>
                    <a:pt x="9819" y="77694"/>
                    <a:pt x="13405" y="80187"/>
                  </a:cubicBezTo>
                  <a:cubicBezTo>
                    <a:pt x="16749" y="82527"/>
                    <a:pt x="20731" y="83804"/>
                    <a:pt x="24834" y="83895"/>
                  </a:cubicBezTo>
                  <a:cubicBezTo>
                    <a:pt x="24937" y="83897"/>
                    <a:pt x="25040" y="83897"/>
                    <a:pt x="25143" y="83897"/>
                  </a:cubicBezTo>
                  <a:cubicBezTo>
                    <a:pt x="28964" y="83897"/>
                    <a:pt x="32817" y="82797"/>
                    <a:pt x="35807" y="80400"/>
                  </a:cubicBezTo>
                  <a:cubicBezTo>
                    <a:pt x="39424" y="77451"/>
                    <a:pt x="41248" y="72983"/>
                    <a:pt x="42251" y="68576"/>
                  </a:cubicBezTo>
                  <a:cubicBezTo>
                    <a:pt x="43406" y="63378"/>
                    <a:pt x="43649" y="57968"/>
                    <a:pt x="45382" y="52892"/>
                  </a:cubicBezTo>
                  <a:cubicBezTo>
                    <a:pt x="46871" y="48545"/>
                    <a:pt x="49303" y="44563"/>
                    <a:pt x="52160" y="40976"/>
                  </a:cubicBezTo>
                  <a:cubicBezTo>
                    <a:pt x="52494" y="40521"/>
                    <a:pt x="52889" y="40065"/>
                    <a:pt x="53254" y="39609"/>
                  </a:cubicBezTo>
                  <a:cubicBezTo>
                    <a:pt x="56081" y="37238"/>
                    <a:pt x="59029" y="35110"/>
                    <a:pt x="61856" y="32709"/>
                  </a:cubicBezTo>
                  <a:cubicBezTo>
                    <a:pt x="65503" y="29578"/>
                    <a:pt x="68786" y="26052"/>
                    <a:pt x="70580" y="21584"/>
                  </a:cubicBezTo>
                  <a:cubicBezTo>
                    <a:pt x="72251" y="17420"/>
                    <a:pt x="72494" y="12678"/>
                    <a:pt x="70154" y="8727"/>
                  </a:cubicBezTo>
                  <a:cubicBezTo>
                    <a:pt x="67814" y="4715"/>
                    <a:pt x="63558" y="2222"/>
                    <a:pt x="59151" y="1098"/>
                  </a:cubicBezTo>
                  <a:cubicBezTo>
                    <a:pt x="56143" y="321"/>
                    <a:pt x="52979" y="1"/>
                    <a:pt x="498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7"/>
            <p:cNvSpPr/>
            <p:nvPr/>
          </p:nvSpPr>
          <p:spPr>
            <a:xfrm flipH="1">
              <a:off x="349878" y="412169"/>
              <a:ext cx="384706" cy="357434"/>
            </a:xfrm>
            <a:custGeom>
              <a:avLst/>
              <a:gdLst/>
              <a:ahLst/>
              <a:cxnLst/>
              <a:rect l="l" t="t" r="r" b="b"/>
              <a:pathLst>
                <a:path w="27479" h="25531" extrusionOk="0">
                  <a:moveTo>
                    <a:pt x="13718" y="1"/>
                  </a:moveTo>
                  <a:cubicBezTo>
                    <a:pt x="7570" y="1"/>
                    <a:pt x="2168" y="4445"/>
                    <a:pt x="1155" y="10714"/>
                  </a:cubicBezTo>
                  <a:cubicBezTo>
                    <a:pt x="0" y="17675"/>
                    <a:pt x="4742" y="24240"/>
                    <a:pt x="11703" y="25365"/>
                  </a:cubicBezTo>
                  <a:cubicBezTo>
                    <a:pt x="12395" y="25477"/>
                    <a:pt x="13083" y="25531"/>
                    <a:pt x="13762" y="25531"/>
                  </a:cubicBezTo>
                  <a:cubicBezTo>
                    <a:pt x="19915" y="25531"/>
                    <a:pt x="25341" y="21086"/>
                    <a:pt x="26354" y="14817"/>
                  </a:cubicBezTo>
                  <a:cubicBezTo>
                    <a:pt x="27478" y="7857"/>
                    <a:pt x="22736" y="1291"/>
                    <a:pt x="15776" y="167"/>
                  </a:cubicBezTo>
                  <a:cubicBezTo>
                    <a:pt x="15084" y="55"/>
                    <a:pt x="14396" y="1"/>
                    <a:pt x="13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173717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"/>
          <p:cNvSpPr txBox="1">
            <a:spLocks noGrp="1"/>
          </p:cNvSpPr>
          <p:nvPr>
            <p:ph type="title"/>
          </p:nvPr>
        </p:nvSpPr>
        <p:spPr>
          <a:xfrm>
            <a:off x="720000" y="2020245"/>
            <a:ext cx="22464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5" name="Google Shape;265;p18"/>
          <p:cNvSpPr txBox="1">
            <a:spLocks noGrp="1"/>
          </p:cNvSpPr>
          <p:nvPr>
            <p:ph type="subTitle" idx="1"/>
          </p:nvPr>
        </p:nvSpPr>
        <p:spPr>
          <a:xfrm>
            <a:off x="720000" y="2451653"/>
            <a:ext cx="224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6" name="Google Shape;266;p18"/>
          <p:cNvSpPr txBox="1">
            <a:spLocks noGrp="1"/>
          </p:cNvSpPr>
          <p:nvPr>
            <p:ph type="title" idx="2"/>
          </p:nvPr>
        </p:nvSpPr>
        <p:spPr>
          <a:xfrm>
            <a:off x="6177600" y="2020245"/>
            <a:ext cx="22464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7" name="Google Shape;267;p18"/>
          <p:cNvSpPr txBox="1">
            <a:spLocks noGrp="1"/>
          </p:cNvSpPr>
          <p:nvPr>
            <p:ph type="subTitle" idx="3"/>
          </p:nvPr>
        </p:nvSpPr>
        <p:spPr>
          <a:xfrm>
            <a:off x="6177600" y="2451653"/>
            <a:ext cx="224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8" name="Google Shape;268;p18"/>
          <p:cNvSpPr txBox="1">
            <a:spLocks noGrp="1"/>
          </p:cNvSpPr>
          <p:nvPr>
            <p:ph type="title" idx="4"/>
          </p:nvPr>
        </p:nvSpPr>
        <p:spPr>
          <a:xfrm>
            <a:off x="3448800" y="2020245"/>
            <a:ext cx="22464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9" name="Google Shape;269;p18"/>
          <p:cNvSpPr txBox="1">
            <a:spLocks noGrp="1"/>
          </p:cNvSpPr>
          <p:nvPr>
            <p:ph type="subTitle" idx="5"/>
          </p:nvPr>
        </p:nvSpPr>
        <p:spPr>
          <a:xfrm>
            <a:off x="3448800" y="2451684"/>
            <a:ext cx="224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0" name="Google Shape;270;p18"/>
          <p:cNvSpPr txBox="1">
            <a:spLocks noGrp="1"/>
          </p:cNvSpPr>
          <p:nvPr>
            <p:ph type="title" idx="6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18"/>
          <p:cNvGrpSpPr/>
          <p:nvPr/>
        </p:nvGrpSpPr>
        <p:grpSpPr>
          <a:xfrm rot="10800000" flipH="1">
            <a:off x="-1433837" y="-560150"/>
            <a:ext cx="11219172" cy="6263976"/>
            <a:chOff x="-1433837" y="-560150"/>
            <a:chExt cx="11219172" cy="6263976"/>
          </a:xfrm>
        </p:grpSpPr>
        <p:sp>
          <p:nvSpPr>
            <p:cNvPr id="272" name="Google Shape;272;p18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2105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"/>
          <p:cNvSpPr txBox="1">
            <a:spLocks noGrp="1"/>
          </p:cNvSpPr>
          <p:nvPr>
            <p:ph type="title"/>
          </p:nvPr>
        </p:nvSpPr>
        <p:spPr>
          <a:xfrm>
            <a:off x="2020065" y="1658822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5" name="Google Shape;285;p19"/>
          <p:cNvSpPr txBox="1">
            <a:spLocks noGrp="1"/>
          </p:cNvSpPr>
          <p:nvPr>
            <p:ph type="subTitle" idx="1"/>
          </p:nvPr>
        </p:nvSpPr>
        <p:spPr>
          <a:xfrm>
            <a:off x="2020065" y="1997223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6" name="Google Shape;286;p19"/>
          <p:cNvSpPr txBox="1">
            <a:spLocks noGrp="1"/>
          </p:cNvSpPr>
          <p:nvPr>
            <p:ph type="title" idx="2"/>
          </p:nvPr>
        </p:nvSpPr>
        <p:spPr>
          <a:xfrm>
            <a:off x="5577090" y="1655338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7" name="Google Shape;287;p19"/>
          <p:cNvSpPr txBox="1">
            <a:spLocks noGrp="1"/>
          </p:cNvSpPr>
          <p:nvPr>
            <p:ph type="subTitle" idx="3"/>
          </p:nvPr>
        </p:nvSpPr>
        <p:spPr>
          <a:xfrm>
            <a:off x="5577090" y="1993738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8" name="Google Shape;288;p19"/>
          <p:cNvSpPr txBox="1">
            <a:spLocks noGrp="1"/>
          </p:cNvSpPr>
          <p:nvPr>
            <p:ph type="title" idx="4"/>
          </p:nvPr>
        </p:nvSpPr>
        <p:spPr>
          <a:xfrm>
            <a:off x="2020065" y="3072585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89" name="Google Shape;289;p19"/>
          <p:cNvSpPr txBox="1">
            <a:spLocks noGrp="1"/>
          </p:cNvSpPr>
          <p:nvPr>
            <p:ph type="subTitle" idx="5"/>
          </p:nvPr>
        </p:nvSpPr>
        <p:spPr>
          <a:xfrm>
            <a:off x="2020065" y="3410985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0" name="Google Shape;290;p19"/>
          <p:cNvSpPr txBox="1">
            <a:spLocks noGrp="1"/>
          </p:cNvSpPr>
          <p:nvPr>
            <p:ph type="title" idx="6"/>
          </p:nvPr>
        </p:nvSpPr>
        <p:spPr>
          <a:xfrm>
            <a:off x="5577090" y="3075142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subTitle" idx="7"/>
          </p:nvPr>
        </p:nvSpPr>
        <p:spPr>
          <a:xfrm>
            <a:off x="5577090" y="3413542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93" name="Google Shape;293;p19"/>
          <p:cNvGrpSpPr/>
          <p:nvPr/>
        </p:nvGrpSpPr>
        <p:grpSpPr>
          <a:xfrm rot="10800000" flipH="1">
            <a:off x="-1508862" y="-524177"/>
            <a:ext cx="11419215" cy="6448744"/>
            <a:chOff x="-1508862" y="-790902"/>
            <a:chExt cx="11419215" cy="6448744"/>
          </a:xfrm>
        </p:grpSpPr>
        <p:sp>
          <p:nvSpPr>
            <p:cNvPr id="294" name="Google Shape;294;p19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9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9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9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9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22537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0"/>
          <p:cNvSpPr txBox="1">
            <a:spLocks noGrp="1"/>
          </p:cNvSpPr>
          <p:nvPr>
            <p:ph type="title"/>
          </p:nvPr>
        </p:nvSpPr>
        <p:spPr>
          <a:xfrm>
            <a:off x="720000" y="2002205"/>
            <a:ext cx="24429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9" name="Google Shape;309;p20"/>
          <p:cNvSpPr txBox="1">
            <a:spLocks noGrp="1"/>
          </p:cNvSpPr>
          <p:nvPr>
            <p:ph type="subTitle" idx="1"/>
          </p:nvPr>
        </p:nvSpPr>
        <p:spPr>
          <a:xfrm>
            <a:off x="720000" y="2340605"/>
            <a:ext cx="2442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0" name="Google Shape;310;p20"/>
          <p:cNvSpPr txBox="1">
            <a:spLocks noGrp="1"/>
          </p:cNvSpPr>
          <p:nvPr>
            <p:ph type="title" idx="2"/>
          </p:nvPr>
        </p:nvSpPr>
        <p:spPr>
          <a:xfrm>
            <a:off x="3350550" y="1999963"/>
            <a:ext cx="24429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1" name="Google Shape;311;p20"/>
          <p:cNvSpPr txBox="1">
            <a:spLocks noGrp="1"/>
          </p:cNvSpPr>
          <p:nvPr>
            <p:ph type="subTitle" idx="3"/>
          </p:nvPr>
        </p:nvSpPr>
        <p:spPr>
          <a:xfrm>
            <a:off x="3350550" y="2338363"/>
            <a:ext cx="2442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2" name="Google Shape;312;p20"/>
          <p:cNvSpPr txBox="1">
            <a:spLocks noGrp="1"/>
          </p:cNvSpPr>
          <p:nvPr>
            <p:ph type="title" idx="4"/>
          </p:nvPr>
        </p:nvSpPr>
        <p:spPr>
          <a:xfrm>
            <a:off x="720000" y="3758400"/>
            <a:ext cx="24429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3" name="Google Shape;313;p20"/>
          <p:cNvSpPr txBox="1">
            <a:spLocks noGrp="1"/>
          </p:cNvSpPr>
          <p:nvPr>
            <p:ph type="subTitle" idx="5"/>
          </p:nvPr>
        </p:nvSpPr>
        <p:spPr>
          <a:xfrm>
            <a:off x="720000" y="4096800"/>
            <a:ext cx="2442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4" name="Google Shape;314;p20"/>
          <p:cNvSpPr txBox="1">
            <a:spLocks noGrp="1"/>
          </p:cNvSpPr>
          <p:nvPr>
            <p:ph type="title" idx="6"/>
          </p:nvPr>
        </p:nvSpPr>
        <p:spPr>
          <a:xfrm>
            <a:off x="3350550" y="3758400"/>
            <a:ext cx="24429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5" name="Google Shape;315;p20"/>
          <p:cNvSpPr txBox="1">
            <a:spLocks noGrp="1"/>
          </p:cNvSpPr>
          <p:nvPr>
            <p:ph type="subTitle" idx="7"/>
          </p:nvPr>
        </p:nvSpPr>
        <p:spPr>
          <a:xfrm>
            <a:off x="3350550" y="4096800"/>
            <a:ext cx="2442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6" name="Google Shape;316;p20"/>
          <p:cNvSpPr txBox="1">
            <a:spLocks noGrp="1"/>
          </p:cNvSpPr>
          <p:nvPr>
            <p:ph type="title" idx="8"/>
          </p:nvPr>
        </p:nvSpPr>
        <p:spPr>
          <a:xfrm>
            <a:off x="5981100" y="2002205"/>
            <a:ext cx="24429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7" name="Google Shape;317;p20"/>
          <p:cNvSpPr txBox="1">
            <a:spLocks noGrp="1"/>
          </p:cNvSpPr>
          <p:nvPr>
            <p:ph type="subTitle" idx="9"/>
          </p:nvPr>
        </p:nvSpPr>
        <p:spPr>
          <a:xfrm>
            <a:off x="5981100" y="2340605"/>
            <a:ext cx="2442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8" name="Google Shape;318;p20"/>
          <p:cNvSpPr txBox="1">
            <a:spLocks noGrp="1"/>
          </p:cNvSpPr>
          <p:nvPr>
            <p:ph type="title" idx="13"/>
          </p:nvPr>
        </p:nvSpPr>
        <p:spPr>
          <a:xfrm>
            <a:off x="5981100" y="3758400"/>
            <a:ext cx="24429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9" name="Google Shape;319;p20"/>
          <p:cNvSpPr txBox="1">
            <a:spLocks noGrp="1"/>
          </p:cNvSpPr>
          <p:nvPr>
            <p:ph type="subTitle" idx="14"/>
          </p:nvPr>
        </p:nvSpPr>
        <p:spPr>
          <a:xfrm>
            <a:off x="5981100" y="4096800"/>
            <a:ext cx="24429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20" name="Google Shape;320;p20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21" name="Google Shape;321;p20"/>
          <p:cNvGrpSpPr/>
          <p:nvPr/>
        </p:nvGrpSpPr>
        <p:grpSpPr>
          <a:xfrm rot="10800000">
            <a:off x="-652787" y="-560150"/>
            <a:ext cx="11219172" cy="6263976"/>
            <a:chOff x="-1433837" y="-560150"/>
            <a:chExt cx="11219172" cy="6263976"/>
          </a:xfrm>
        </p:grpSpPr>
        <p:sp>
          <p:nvSpPr>
            <p:cNvPr id="322" name="Google Shape;322;p20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0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942762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"/>
          <p:cNvSpPr txBox="1">
            <a:spLocks noGrp="1"/>
          </p:cNvSpPr>
          <p:nvPr>
            <p:ph type="title" hasCustomPrompt="1"/>
          </p:nvPr>
        </p:nvSpPr>
        <p:spPr>
          <a:xfrm>
            <a:off x="1683000" y="629500"/>
            <a:ext cx="5778000" cy="8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35" name="Google Shape;335;p21"/>
          <p:cNvSpPr txBox="1">
            <a:spLocks noGrp="1"/>
          </p:cNvSpPr>
          <p:nvPr>
            <p:ph type="subTitle" idx="1"/>
          </p:nvPr>
        </p:nvSpPr>
        <p:spPr>
          <a:xfrm>
            <a:off x="1683000" y="1475500"/>
            <a:ext cx="5778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6" name="Google Shape;336;p21"/>
          <p:cNvSpPr txBox="1">
            <a:spLocks noGrp="1"/>
          </p:cNvSpPr>
          <p:nvPr>
            <p:ph type="title" idx="2" hasCustomPrompt="1"/>
          </p:nvPr>
        </p:nvSpPr>
        <p:spPr>
          <a:xfrm>
            <a:off x="1683000" y="1848900"/>
            <a:ext cx="5778000" cy="8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37" name="Google Shape;337;p21"/>
          <p:cNvSpPr txBox="1">
            <a:spLocks noGrp="1"/>
          </p:cNvSpPr>
          <p:nvPr>
            <p:ph type="subTitle" idx="3"/>
          </p:nvPr>
        </p:nvSpPr>
        <p:spPr>
          <a:xfrm>
            <a:off x="1683000" y="2694900"/>
            <a:ext cx="5778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8" name="Google Shape;338;p21"/>
          <p:cNvSpPr txBox="1">
            <a:spLocks noGrp="1"/>
          </p:cNvSpPr>
          <p:nvPr>
            <p:ph type="title" idx="4" hasCustomPrompt="1"/>
          </p:nvPr>
        </p:nvSpPr>
        <p:spPr>
          <a:xfrm>
            <a:off x="1683000" y="3068300"/>
            <a:ext cx="5778000" cy="8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39" name="Google Shape;339;p21"/>
          <p:cNvSpPr txBox="1">
            <a:spLocks noGrp="1"/>
          </p:cNvSpPr>
          <p:nvPr>
            <p:ph type="subTitle" idx="5"/>
          </p:nvPr>
        </p:nvSpPr>
        <p:spPr>
          <a:xfrm>
            <a:off x="1683000" y="3914300"/>
            <a:ext cx="5778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340" name="Google Shape;340;p21"/>
          <p:cNvGrpSpPr/>
          <p:nvPr/>
        </p:nvGrpSpPr>
        <p:grpSpPr>
          <a:xfrm rot="10800000">
            <a:off x="-752758" y="-1014356"/>
            <a:ext cx="10821767" cy="7711651"/>
            <a:chOff x="-924208" y="-1547756"/>
            <a:chExt cx="10821767" cy="7711651"/>
          </a:xfrm>
        </p:grpSpPr>
        <p:sp>
          <p:nvSpPr>
            <p:cNvPr id="341" name="Google Shape;341;p21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1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1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1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1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775593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>
            <a:spLocks noGrp="1"/>
          </p:cNvSpPr>
          <p:nvPr>
            <p:ph type="title"/>
          </p:nvPr>
        </p:nvSpPr>
        <p:spPr>
          <a:xfrm>
            <a:off x="720000" y="3554100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8" name="Google Shape;358;p22"/>
          <p:cNvSpPr txBox="1">
            <a:spLocks noGrp="1"/>
          </p:cNvSpPr>
          <p:nvPr>
            <p:ph type="subTitle" idx="1"/>
          </p:nvPr>
        </p:nvSpPr>
        <p:spPr>
          <a:xfrm>
            <a:off x="720000" y="3892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9" name="Google Shape;359;p22"/>
          <p:cNvSpPr txBox="1">
            <a:spLocks noGrp="1"/>
          </p:cNvSpPr>
          <p:nvPr>
            <p:ph type="title" idx="2"/>
          </p:nvPr>
        </p:nvSpPr>
        <p:spPr>
          <a:xfrm>
            <a:off x="3448800" y="3554100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0" name="Google Shape;360;p22"/>
          <p:cNvSpPr txBox="1">
            <a:spLocks noGrp="1"/>
          </p:cNvSpPr>
          <p:nvPr>
            <p:ph type="subTitle" idx="3"/>
          </p:nvPr>
        </p:nvSpPr>
        <p:spPr>
          <a:xfrm>
            <a:off x="3448800" y="3892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1" name="Google Shape;361;p22"/>
          <p:cNvSpPr txBox="1">
            <a:spLocks noGrp="1"/>
          </p:cNvSpPr>
          <p:nvPr>
            <p:ph type="title" idx="4"/>
          </p:nvPr>
        </p:nvSpPr>
        <p:spPr>
          <a:xfrm>
            <a:off x="6177595" y="3554100"/>
            <a:ext cx="2246400" cy="3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2" name="Google Shape;362;p22"/>
          <p:cNvSpPr txBox="1">
            <a:spLocks noGrp="1"/>
          </p:cNvSpPr>
          <p:nvPr>
            <p:ph type="subTitle" idx="5"/>
          </p:nvPr>
        </p:nvSpPr>
        <p:spPr>
          <a:xfrm>
            <a:off x="6177595" y="3892500"/>
            <a:ext cx="22464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3" name="Google Shape;363;p22"/>
          <p:cNvSpPr txBox="1">
            <a:spLocks noGrp="1"/>
          </p:cNvSpPr>
          <p:nvPr>
            <p:ph type="title" idx="6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22"/>
          <p:cNvSpPr txBox="1">
            <a:spLocks noGrp="1"/>
          </p:cNvSpPr>
          <p:nvPr>
            <p:ph type="title" idx="7" hasCustomPrompt="1"/>
          </p:nvPr>
        </p:nvSpPr>
        <p:spPr>
          <a:xfrm>
            <a:off x="1281600" y="2167325"/>
            <a:ext cx="11232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65" name="Google Shape;365;p22"/>
          <p:cNvSpPr txBox="1">
            <a:spLocks noGrp="1"/>
          </p:cNvSpPr>
          <p:nvPr>
            <p:ph type="title" idx="8" hasCustomPrompt="1"/>
          </p:nvPr>
        </p:nvSpPr>
        <p:spPr>
          <a:xfrm>
            <a:off x="4010402" y="2167325"/>
            <a:ext cx="11232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366" name="Google Shape;366;p22"/>
          <p:cNvSpPr txBox="1">
            <a:spLocks noGrp="1"/>
          </p:cNvSpPr>
          <p:nvPr>
            <p:ph type="title" idx="9" hasCustomPrompt="1"/>
          </p:nvPr>
        </p:nvSpPr>
        <p:spPr>
          <a:xfrm>
            <a:off x="6739199" y="2167399"/>
            <a:ext cx="11232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367" name="Google Shape;367;p22"/>
          <p:cNvGrpSpPr/>
          <p:nvPr/>
        </p:nvGrpSpPr>
        <p:grpSpPr>
          <a:xfrm>
            <a:off x="-1433837" y="-560150"/>
            <a:ext cx="11219172" cy="6263976"/>
            <a:chOff x="-1433837" y="-560150"/>
            <a:chExt cx="11219172" cy="6263976"/>
          </a:xfrm>
        </p:grpSpPr>
        <p:sp>
          <p:nvSpPr>
            <p:cNvPr id="368" name="Google Shape;368;p22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2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2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48534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3"/>
          <p:cNvSpPr txBox="1">
            <a:spLocks noGrp="1"/>
          </p:cNvSpPr>
          <p:nvPr>
            <p:ph type="ctrTitle"/>
          </p:nvPr>
        </p:nvSpPr>
        <p:spPr>
          <a:xfrm>
            <a:off x="3128400" y="540000"/>
            <a:ext cx="2887200" cy="87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1" name="Google Shape;381;p23"/>
          <p:cNvSpPr txBox="1">
            <a:spLocks noGrp="1"/>
          </p:cNvSpPr>
          <p:nvPr>
            <p:ph type="subTitle" idx="1"/>
          </p:nvPr>
        </p:nvSpPr>
        <p:spPr>
          <a:xfrm>
            <a:off x="3128400" y="1419900"/>
            <a:ext cx="28872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2" name="Google Shape;382;p23"/>
          <p:cNvSpPr txBox="1"/>
          <p:nvPr/>
        </p:nvSpPr>
        <p:spPr>
          <a:xfrm>
            <a:off x="2838600" y="3562350"/>
            <a:ext cx="3467100" cy="6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83" name="Google Shape;383;p23"/>
          <p:cNvGrpSpPr/>
          <p:nvPr/>
        </p:nvGrpSpPr>
        <p:grpSpPr>
          <a:xfrm>
            <a:off x="-924208" y="-1547756"/>
            <a:ext cx="10821767" cy="7711651"/>
            <a:chOff x="-924208" y="-1547756"/>
            <a:chExt cx="10821767" cy="7711651"/>
          </a:xfrm>
        </p:grpSpPr>
        <p:sp>
          <p:nvSpPr>
            <p:cNvPr id="384" name="Google Shape;384;p23"/>
            <p:cNvSpPr/>
            <p:nvPr/>
          </p:nvSpPr>
          <p:spPr>
            <a:xfrm rot="-2288484">
              <a:off x="-767236" y="-611668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3"/>
            <p:cNvSpPr/>
            <p:nvPr/>
          </p:nvSpPr>
          <p:spPr>
            <a:xfrm>
              <a:off x="31660" y="696582"/>
              <a:ext cx="614219" cy="615889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3"/>
            <p:cNvSpPr/>
            <p:nvPr/>
          </p:nvSpPr>
          <p:spPr>
            <a:xfrm rot="-2288484">
              <a:off x="-812531" y="-669343"/>
              <a:ext cx="3372770" cy="1527483"/>
            </a:xfrm>
            <a:custGeom>
              <a:avLst/>
              <a:gdLst/>
              <a:ahLst/>
              <a:cxnLst/>
              <a:rect l="l" t="t" r="r" b="b"/>
              <a:pathLst>
                <a:path w="214139" h="96643" extrusionOk="0">
                  <a:moveTo>
                    <a:pt x="41620" y="1"/>
                  </a:moveTo>
                  <a:cubicBezTo>
                    <a:pt x="36507" y="1"/>
                    <a:pt x="31391" y="663"/>
                    <a:pt x="26293" y="2276"/>
                  </a:cubicBezTo>
                  <a:cubicBezTo>
                    <a:pt x="10791" y="6805"/>
                    <a:pt x="1" y="21881"/>
                    <a:pt x="274" y="39875"/>
                  </a:cubicBezTo>
                  <a:cubicBezTo>
                    <a:pt x="700" y="66593"/>
                    <a:pt x="38390" y="66897"/>
                    <a:pt x="59120" y="71517"/>
                  </a:cubicBezTo>
                  <a:cubicBezTo>
                    <a:pt x="68817" y="73614"/>
                    <a:pt x="77297" y="78903"/>
                    <a:pt x="84774" y="85225"/>
                  </a:cubicBezTo>
                  <a:cubicBezTo>
                    <a:pt x="94159" y="93398"/>
                    <a:pt x="102730" y="96642"/>
                    <a:pt x="110766" y="96642"/>
                  </a:cubicBezTo>
                  <a:cubicBezTo>
                    <a:pt x="132975" y="96642"/>
                    <a:pt x="151098" y="71864"/>
                    <a:pt x="171007" y="57869"/>
                  </a:cubicBezTo>
                  <a:cubicBezTo>
                    <a:pt x="181615" y="49936"/>
                    <a:pt x="198181" y="51395"/>
                    <a:pt x="205597" y="39237"/>
                  </a:cubicBezTo>
                  <a:cubicBezTo>
                    <a:pt x="214138" y="23340"/>
                    <a:pt x="199852" y="5680"/>
                    <a:pt x="183621" y="3431"/>
                  </a:cubicBezTo>
                  <a:cubicBezTo>
                    <a:pt x="180555" y="2993"/>
                    <a:pt x="177577" y="2799"/>
                    <a:pt x="174667" y="2799"/>
                  </a:cubicBezTo>
                  <a:cubicBezTo>
                    <a:pt x="152045" y="2799"/>
                    <a:pt x="133590" y="14525"/>
                    <a:pt x="110856" y="14525"/>
                  </a:cubicBezTo>
                  <a:cubicBezTo>
                    <a:pt x="103838" y="14525"/>
                    <a:pt x="96412" y="13407"/>
                    <a:pt x="88331" y="10483"/>
                  </a:cubicBezTo>
                  <a:cubicBezTo>
                    <a:pt x="73197" y="6326"/>
                    <a:pt x="57422" y="1"/>
                    <a:pt x="4162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-167655" y="3969108"/>
              <a:ext cx="1447220" cy="1464760"/>
            </a:xfrm>
            <a:custGeom>
              <a:avLst/>
              <a:gdLst/>
              <a:ahLst/>
              <a:cxnLst/>
              <a:rect l="l" t="t" r="r" b="b"/>
              <a:pathLst>
                <a:path w="91887" h="92677" extrusionOk="0">
                  <a:moveTo>
                    <a:pt x="22815" y="1"/>
                  </a:moveTo>
                  <a:cubicBezTo>
                    <a:pt x="14089" y="1"/>
                    <a:pt x="5415" y="6305"/>
                    <a:pt x="4438" y="15753"/>
                  </a:cubicBezTo>
                  <a:cubicBezTo>
                    <a:pt x="3070" y="26422"/>
                    <a:pt x="10213" y="36027"/>
                    <a:pt x="9757" y="46665"/>
                  </a:cubicBezTo>
                  <a:cubicBezTo>
                    <a:pt x="9241" y="57912"/>
                    <a:pt x="0" y="68702"/>
                    <a:pt x="4772" y="80101"/>
                  </a:cubicBezTo>
                  <a:cubicBezTo>
                    <a:pt x="9738" y="89261"/>
                    <a:pt x="18154" y="91082"/>
                    <a:pt x="27334" y="91082"/>
                  </a:cubicBezTo>
                  <a:cubicBezTo>
                    <a:pt x="33393" y="91082"/>
                    <a:pt x="39785" y="90288"/>
                    <a:pt x="45737" y="90288"/>
                  </a:cubicBezTo>
                  <a:cubicBezTo>
                    <a:pt x="48539" y="90288"/>
                    <a:pt x="51244" y="90464"/>
                    <a:pt x="53770" y="90982"/>
                  </a:cubicBezTo>
                  <a:cubicBezTo>
                    <a:pt x="58491" y="91686"/>
                    <a:pt x="63366" y="92677"/>
                    <a:pt x="68173" y="92677"/>
                  </a:cubicBezTo>
                  <a:cubicBezTo>
                    <a:pt x="71042" y="92677"/>
                    <a:pt x="73886" y="92324"/>
                    <a:pt x="76658" y="91347"/>
                  </a:cubicBezTo>
                  <a:cubicBezTo>
                    <a:pt x="85443" y="88247"/>
                    <a:pt x="91887" y="79462"/>
                    <a:pt x="91795" y="70070"/>
                  </a:cubicBezTo>
                  <a:cubicBezTo>
                    <a:pt x="88695" y="35905"/>
                    <a:pt x="51612" y="56422"/>
                    <a:pt x="43101" y="19279"/>
                  </a:cubicBezTo>
                  <a:cubicBezTo>
                    <a:pt x="41734" y="13322"/>
                    <a:pt x="38542" y="7942"/>
                    <a:pt x="33892" y="4081"/>
                  </a:cubicBezTo>
                  <a:cubicBezTo>
                    <a:pt x="33770" y="3960"/>
                    <a:pt x="33648" y="3899"/>
                    <a:pt x="33527" y="3777"/>
                  </a:cubicBezTo>
                  <a:cubicBezTo>
                    <a:pt x="30356" y="1175"/>
                    <a:pt x="26581" y="1"/>
                    <a:pt x="228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-130105" y="3665478"/>
              <a:ext cx="852170" cy="855130"/>
            </a:xfrm>
            <a:custGeom>
              <a:avLst/>
              <a:gdLst/>
              <a:ahLst/>
              <a:cxnLst/>
              <a:rect l="l" t="t" r="r" b="b"/>
              <a:pathLst>
                <a:path w="54106" h="54105" extrusionOk="0">
                  <a:moveTo>
                    <a:pt x="27053" y="0"/>
                  </a:moveTo>
                  <a:cubicBezTo>
                    <a:pt x="12098" y="0"/>
                    <a:pt x="1" y="12098"/>
                    <a:pt x="1" y="27052"/>
                  </a:cubicBezTo>
                  <a:cubicBezTo>
                    <a:pt x="1" y="41977"/>
                    <a:pt x="12098" y="54105"/>
                    <a:pt x="27053" y="54105"/>
                  </a:cubicBezTo>
                  <a:cubicBezTo>
                    <a:pt x="42008" y="54105"/>
                    <a:pt x="54105" y="41977"/>
                    <a:pt x="54105" y="27052"/>
                  </a:cubicBezTo>
                  <a:cubicBezTo>
                    <a:pt x="54105" y="12098"/>
                    <a:pt x="42008" y="0"/>
                    <a:pt x="270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3"/>
            <p:cNvSpPr/>
            <p:nvPr/>
          </p:nvSpPr>
          <p:spPr>
            <a:xfrm rot="-5400000">
              <a:off x="7198567" y="-1049845"/>
              <a:ext cx="1396474" cy="1836415"/>
            </a:xfrm>
            <a:custGeom>
              <a:avLst/>
              <a:gdLst/>
              <a:ahLst/>
              <a:cxnLst/>
              <a:rect l="l" t="t" r="r" b="b"/>
              <a:pathLst>
                <a:path w="88665" h="116192" extrusionOk="0">
                  <a:moveTo>
                    <a:pt x="40470" y="1"/>
                  </a:moveTo>
                  <a:cubicBezTo>
                    <a:pt x="39334" y="1"/>
                    <a:pt x="38184" y="58"/>
                    <a:pt x="37022" y="177"/>
                  </a:cubicBezTo>
                  <a:cubicBezTo>
                    <a:pt x="22341" y="1332"/>
                    <a:pt x="11490" y="15588"/>
                    <a:pt x="11399" y="29782"/>
                  </a:cubicBezTo>
                  <a:cubicBezTo>
                    <a:pt x="11581" y="36743"/>
                    <a:pt x="14529" y="43278"/>
                    <a:pt x="14955" y="50239"/>
                  </a:cubicBezTo>
                  <a:cubicBezTo>
                    <a:pt x="15867" y="60907"/>
                    <a:pt x="6930" y="68415"/>
                    <a:pt x="3648" y="77838"/>
                  </a:cubicBezTo>
                  <a:cubicBezTo>
                    <a:pt x="0" y="87564"/>
                    <a:pt x="1155" y="99327"/>
                    <a:pt x="8207" y="107230"/>
                  </a:cubicBezTo>
                  <a:cubicBezTo>
                    <a:pt x="14674" y="113548"/>
                    <a:pt x="22615" y="116191"/>
                    <a:pt x="30852" y="116191"/>
                  </a:cubicBezTo>
                  <a:cubicBezTo>
                    <a:pt x="47819" y="116191"/>
                    <a:pt x="66042" y="104979"/>
                    <a:pt x="75230" y="91577"/>
                  </a:cubicBezTo>
                  <a:cubicBezTo>
                    <a:pt x="86780" y="75497"/>
                    <a:pt x="88664" y="53795"/>
                    <a:pt x="82099" y="35375"/>
                  </a:cubicBezTo>
                  <a:cubicBezTo>
                    <a:pt x="75947" y="17552"/>
                    <a:pt x="60279" y="1"/>
                    <a:pt x="404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3"/>
            <p:cNvSpPr/>
            <p:nvPr/>
          </p:nvSpPr>
          <p:spPr>
            <a:xfrm rot="-5400000">
              <a:off x="7325088" y="-740173"/>
              <a:ext cx="2606247" cy="1616393"/>
            </a:xfrm>
            <a:custGeom>
              <a:avLst/>
              <a:gdLst/>
              <a:ahLst/>
              <a:cxnLst/>
              <a:rect l="l" t="t" r="r" b="b"/>
              <a:pathLst>
                <a:path w="165476" h="102271" extrusionOk="0">
                  <a:moveTo>
                    <a:pt x="106127" y="1"/>
                  </a:moveTo>
                  <a:cubicBezTo>
                    <a:pt x="100217" y="1"/>
                    <a:pt x="94031" y="1247"/>
                    <a:pt x="87723" y="4000"/>
                  </a:cubicBezTo>
                  <a:cubicBezTo>
                    <a:pt x="71248" y="9349"/>
                    <a:pt x="66081" y="27982"/>
                    <a:pt x="52616" y="37252"/>
                  </a:cubicBezTo>
                  <a:cubicBezTo>
                    <a:pt x="37357" y="47009"/>
                    <a:pt x="11369" y="42906"/>
                    <a:pt x="5168" y="63970"/>
                  </a:cubicBezTo>
                  <a:cubicBezTo>
                    <a:pt x="1" y="79989"/>
                    <a:pt x="12250" y="96585"/>
                    <a:pt x="27752" y="100627"/>
                  </a:cubicBezTo>
                  <a:cubicBezTo>
                    <a:pt x="31338" y="101790"/>
                    <a:pt x="34860" y="102271"/>
                    <a:pt x="38338" y="102271"/>
                  </a:cubicBezTo>
                  <a:cubicBezTo>
                    <a:pt x="53045" y="102271"/>
                    <a:pt x="66956" y="93665"/>
                    <a:pt x="81583" y="91600"/>
                  </a:cubicBezTo>
                  <a:cubicBezTo>
                    <a:pt x="82839" y="91462"/>
                    <a:pt x="84087" y="91399"/>
                    <a:pt x="85329" y="91399"/>
                  </a:cubicBezTo>
                  <a:cubicBezTo>
                    <a:pt x="96921" y="91399"/>
                    <a:pt x="107941" y="96834"/>
                    <a:pt x="119524" y="96834"/>
                  </a:cubicBezTo>
                  <a:cubicBezTo>
                    <a:pt x="120631" y="96834"/>
                    <a:pt x="121742" y="96784"/>
                    <a:pt x="122860" y="96676"/>
                  </a:cubicBezTo>
                  <a:cubicBezTo>
                    <a:pt x="135079" y="95399"/>
                    <a:pt x="145535" y="86493"/>
                    <a:pt x="150459" y="75460"/>
                  </a:cubicBezTo>
                  <a:cubicBezTo>
                    <a:pt x="165476" y="42134"/>
                    <a:pt x="140484" y="1"/>
                    <a:pt x="1061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1292126" y="-408136"/>
              <a:ext cx="1582245" cy="952314"/>
            </a:xfrm>
            <a:custGeom>
              <a:avLst/>
              <a:gdLst/>
              <a:ahLst/>
              <a:cxnLst/>
              <a:rect l="l" t="t" r="r" b="b"/>
              <a:pathLst>
                <a:path w="100460" h="60254" extrusionOk="0">
                  <a:moveTo>
                    <a:pt x="53871" y="0"/>
                  </a:moveTo>
                  <a:cubicBezTo>
                    <a:pt x="45191" y="0"/>
                    <a:pt x="36609" y="1556"/>
                    <a:pt x="30062" y="4425"/>
                  </a:cubicBezTo>
                  <a:cubicBezTo>
                    <a:pt x="18755" y="8650"/>
                    <a:pt x="1" y="20352"/>
                    <a:pt x="10487" y="33939"/>
                  </a:cubicBezTo>
                  <a:cubicBezTo>
                    <a:pt x="15989" y="39106"/>
                    <a:pt x="22220" y="43635"/>
                    <a:pt x="28725" y="47495"/>
                  </a:cubicBezTo>
                  <a:cubicBezTo>
                    <a:pt x="39410" y="55309"/>
                    <a:pt x="50533" y="60254"/>
                    <a:pt x="60595" y="60254"/>
                  </a:cubicBezTo>
                  <a:cubicBezTo>
                    <a:pt x="72256" y="60254"/>
                    <a:pt x="82491" y="53612"/>
                    <a:pt x="88969" y="37100"/>
                  </a:cubicBezTo>
                  <a:cubicBezTo>
                    <a:pt x="100460" y="10877"/>
                    <a:pt x="76823" y="0"/>
                    <a:pt x="53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2082075" y="70960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3"/>
            <p:cNvSpPr/>
            <p:nvPr/>
          </p:nvSpPr>
          <p:spPr>
            <a:xfrm>
              <a:off x="389817" y="4601568"/>
              <a:ext cx="332263" cy="333176"/>
            </a:xfrm>
            <a:custGeom>
              <a:avLst/>
              <a:gdLst/>
              <a:ahLst/>
              <a:cxnLst/>
              <a:rect l="l" t="t" r="r" b="b"/>
              <a:pathLst>
                <a:path w="38998" h="38968" extrusionOk="0">
                  <a:moveTo>
                    <a:pt x="19514" y="0"/>
                  </a:moveTo>
                  <a:cubicBezTo>
                    <a:pt x="8724" y="0"/>
                    <a:pt x="0" y="8724"/>
                    <a:pt x="0" y="19484"/>
                  </a:cubicBezTo>
                  <a:cubicBezTo>
                    <a:pt x="0" y="30244"/>
                    <a:pt x="8724" y="38968"/>
                    <a:pt x="19514" y="38968"/>
                  </a:cubicBezTo>
                  <a:cubicBezTo>
                    <a:pt x="30274" y="38968"/>
                    <a:pt x="38998" y="30244"/>
                    <a:pt x="38998" y="19484"/>
                  </a:cubicBezTo>
                  <a:cubicBezTo>
                    <a:pt x="38998" y="8724"/>
                    <a:pt x="30274" y="0"/>
                    <a:pt x="195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3"/>
            <p:cNvSpPr/>
            <p:nvPr/>
          </p:nvSpPr>
          <p:spPr>
            <a:xfrm rot="5165711" flipH="1">
              <a:off x="6962699" y="312457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3"/>
            <p:cNvSpPr/>
            <p:nvPr/>
          </p:nvSpPr>
          <p:spPr>
            <a:xfrm rot="5826147" flipH="1">
              <a:off x="7967792" y="3592808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3"/>
            <p:cNvSpPr/>
            <p:nvPr/>
          </p:nvSpPr>
          <p:spPr>
            <a:xfrm rot="5400000" flipH="1">
              <a:off x="7501111" y="3709859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3"/>
            <p:cNvSpPr/>
            <p:nvPr/>
          </p:nvSpPr>
          <p:spPr>
            <a:xfrm rot="5400000" flipH="1">
              <a:off x="8424084" y="3716756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3"/>
            <p:cNvSpPr/>
            <p:nvPr/>
          </p:nvSpPr>
          <p:spPr>
            <a:xfrm rot="5165711" flipH="1">
              <a:off x="6802845" y="3297353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083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4"/>
          <p:cNvGrpSpPr/>
          <p:nvPr/>
        </p:nvGrpSpPr>
        <p:grpSpPr>
          <a:xfrm rot="10800000">
            <a:off x="-652787" y="-560150"/>
            <a:ext cx="11219172" cy="6263976"/>
            <a:chOff x="-1433837" y="-560150"/>
            <a:chExt cx="11219172" cy="6263976"/>
          </a:xfrm>
        </p:grpSpPr>
        <p:sp>
          <p:nvSpPr>
            <p:cNvPr id="401" name="Google Shape;401;p24"/>
            <p:cNvSpPr/>
            <p:nvPr/>
          </p:nvSpPr>
          <p:spPr>
            <a:xfrm>
              <a:off x="8427588" y="3756779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1057884" y="4696973"/>
              <a:ext cx="2815927" cy="968685"/>
            </a:xfrm>
            <a:custGeom>
              <a:avLst/>
              <a:gdLst/>
              <a:ahLst/>
              <a:cxnLst/>
              <a:rect l="l" t="t" r="r" b="b"/>
              <a:pathLst>
                <a:path w="178789" h="61582" extrusionOk="0">
                  <a:moveTo>
                    <a:pt x="142343" y="1"/>
                  </a:moveTo>
                  <a:cubicBezTo>
                    <a:pt x="138923" y="1"/>
                    <a:pt x="135505" y="395"/>
                    <a:pt x="132161" y="1183"/>
                  </a:cubicBezTo>
                  <a:cubicBezTo>
                    <a:pt x="127815" y="2186"/>
                    <a:pt x="123620" y="3828"/>
                    <a:pt x="119547" y="5682"/>
                  </a:cubicBezTo>
                  <a:cubicBezTo>
                    <a:pt x="111006" y="9572"/>
                    <a:pt x="102617" y="14344"/>
                    <a:pt x="93194" y="15773"/>
                  </a:cubicBezTo>
                  <a:cubicBezTo>
                    <a:pt x="90838" y="16120"/>
                    <a:pt x="88493" y="16273"/>
                    <a:pt x="86159" y="16273"/>
                  </a:cubicBezTo>
                  <a:cubicBezTo>
                    <a:pt x="80938" y="16273"/>
                    <a:pt x="75776" y="15507"/>
                    <a:pt x="70671" y="14436"/>
                  </a:cubicBezTo>
                  <a:cubicBezTo>
                    <a:pt x="63133" y="12490"/>
                    <a:pt x="55686" y="10363"/>
                    <a:pt x="48117" y="9177"/>
                  </a:cubicBezTo>
                  <a:cubicBezTo>
                    <a:pt x="43677" y="8363"/>
                    <a:pt x="39217" y="7769"/>
                    <a:pt x="34705" y="7769"/>
                  </a:cubicBezTo>
                  <a:cubicBezTo>
                    <a:pt x="33657" y="7769"/>
                    <a:pt x="32606" y="7801"/>
                    <a:pt x="31551" y="7870"/>
                  </a:cubicBezTo>
                  <a:cubicBezTo>
                    <a:pt x="23466" y="8356"/>
                    <a:pt x="15138" y="10940"/>
                    <a:pt x="9180" y="16594"/>
                  </a:cubicBezTo>
                  <a:cubicBezTo>
                    <a:pt x="5806" y="19816"/>
                    <a:pt x="3435" y="24132"/>
                    <a:pt x="2493" y="28691"/>
                  </a:cubicBezTo>
                  <a:cubicBezTo>
                    <a:pt x="1" y="35743"/>
                    <a:pt x="548" y="43767"/>
                    <a:pt x="5350" y="49725"/>
                  </a:cubicBezTo>
                  <a:cubicBezTo>
                    <a:pt x="10639" y="56290"/>
                    <a:pt x="19302" y="59147"/>
                    <a:pt x="27509" y="59239"/>
                  </a:cubicBezTo>
                  <a:cubicBezTo>
                    <a:pt x="27593" y="59239"/>
                    <a:pt x="27678" y="59239"/>
                    <a:pt x="27762" y="59239"/>
                  </a:cubicBezTo>
                  <a:cubicBezTo>
                    <a:pt x="38096" y="59239"/>
                    <a:pt x="47985" y="55569"/>
                    <a:pt x="57844" y="52856"/>
                  </a:cubicBezTo>
                  <a:cubicBezTo>
                    <a:pt x="63011" y="51427"/>
                    <a:pt x="68239" y="50272"/>
                    <a:pt x="73589" y="49998"/>
                  </a:cubicBezTo>
                  <a:cubicBezTo>
                    <a:pt x="74655" y="49937"/>
                    <a:pt x="75723" y="49908"/>
                    <a:pt x="76791" y="49908"/>
                  </a:cubicBezTo>
                  <a:cubicBezTo>
                    <a:pt x="81018" y="49908"/>
                    <a:pt x="85245" y="50365"/>
                    <a:pt x="89395" y="51093"/>
                  </a:cubicBezTo>
                  <a:cubicBezTo>
                    <a:pt x="99851" y="52916"/>
                    <a:pt x="109912" y="56351"/>
                    <a:pt x="120246" y="58783"/>
                  </a:cubicBezTo>
                  <a:cubicBezTo>
                    <a:pt x="126894" y="60355"/>
                    <a:pt x="133830" y="61581"/>
                    <a:pt x="140717" y="61581"/>
                  </a:cubicBezTo>
                  <a:cubicBezTo>
                    <a:pt x="143813" y="61581"/>
                    <a:pt x="146898" y="61333"/>
                    <a:pt x="149943" y="60758"/>
                  </a:cubicBezTo>
                  <a:cubicBezTo>
                    <a:pt x="157542" y="59299"/>
                    <a:pt x="164989" y="55865"/>
                    <a:pt x="170460" y="50302"/>
                  </a:cubicBezTo>
                  <a:cubicBezTo>
                    <a:pt x="175901" y="44770"/>
                    <a:pt x="178788" y="37323"/>
                    <a:pt x="178059" y="29573"/>
                  </a:cubicBezTo>
                  <a:cubicBezTo>
                    <a:pt x="177420" y="21852"/>
                    <a:pt x="173651" y="14436"/>
                    <a:pt x="167967" y="9208"/>
                  </a:cubicBezTo>
                  <a:cubicBezTo>
                    <a:pt x="161797" y="3493"/>
                    <a:pt x="153438" y="575"/>
                    <a:pt x="145140" y="89"/>
                  </a:cubicBezTo>
                  <a:cubicBezTo>
                    <a:pt x="144209" y="30"/>
                    <a:pt x="143276" y="1"/>
                    <a:pt x="1423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4"/>
            <p:cNvSpPr/>
            <p:nvPr/>
          </p:nvSpPr>
          <p:spPr>
            <a:xfrm>
              <a:off x="-800837" y="283276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4"/>
            <p:cNvSpPr/>
            <p:nvPr/>
          </p:nvSpPr>
          <p:spPr>
            <a:xfrm>
              <a:off x="7842387" y="-3340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4"/>
            <p:cNvSpPr/>
            <p:nvPr/>
          </p:nvSpPr>
          <p:spPr>
            <a:xfrm>
              <a:off x="7904992" y="-89057"/>
              <a:ext cx="630992" cy="630175"/>
            </a:xfrm>
            <a:custGeom>
              <a:avLst/>
              <a:gdLst/>
              <a:ahLst/>
              <a:cxnLst/>
              <a:rect l="l" t="t" r="r" b="b"/>
              <a:pathLst>
                <a:path w="40063" h="40062" extrusionOk="0">
                  <a:moveTo>
                    <a:pt x="20032" y="0"/>
                  </a:moveTo>
                  <a:cubicBezTo>
                    <a:pt x="8968" y="0"/>
                    <a:pt x="1" y="8967"/>
                    <a:pt x="1" y="20031"/>
                  </a:cubicBezTo>
                  <a:cubicBezTo>
                    <a:pt x="1" y="31095"/>
                    <a:pt x="8968" y="40061"/>
                    <a:pt x="20032" y="40061"/>
                  </a:cubicBezTo>
                  <a:cubicBezTo>
                    <a:pt x="31096" y="40061"/>
                    <a:pt x="40062" y="31095"/>
                    <a:pt x="40062" y="20031"/>
                  </a:cubicBezTo>
                  <a:cubicBezTo>
                    <a:pt x="40062" y="8967"/>
                    <a:pt x="31096" y="0"/>
                    <a:pt x="200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4"/>
            <p:cNvSpPr/>
            <p:nvPr/>
          </p:nvSpPr>
          <p:spPr>
            <a:xfrm>
              <a:off x="2604671" y="4789150"/>
              <a:ext cx="288330" cy="288855"/>
            </a:xfrm>
            <a:custGeom>
              <a:avLst/>
              <a:gdLst/>
              <a:ahLst/>
              <a:cxnLst/>
              <a:rect l="l" t="t" r="r" b="b"/>
              <a:pathLst>
                <a:path w="16476" h="16506" extrusionOk="0">
                  <a:moveTo>
                    <a:pt x="8238" y="0"/>
                  </a:moveTo>
                  <a:cubicBezTo>
                    <a:pt x="3679" y="0"/>
                    <a:pt x="1" y="3709"/>
                    <a:pt x="1" y="8268"/>
                  </a:cubicBezTo>
                  <a:cubicBezTo>
                    <a:pt x="1" y="12827"/>
                    <a:pt x="3679" y="16505"/>
                    <a:pt x="8238" y="16505"/>
                  </a:cubicBezTo>
                  <a:cubicBezTo>
                    <a:pt x="12797" y="16505"/>
                    <a:pt x="16475" y="12827"/>
                    <a:pt x="16475" y="8268"/>
                  </a:cubicBezTo>
                  <a:cubicBezTo>
                    <a:pt x="16475" y="3709"/>
                    <a:pt x="12797" y="0"/>
                    <a:pt x="8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4"/>
            <p:cNvSpPr/>
            <p:nvPr/>
          </p:nvSpPr>
          <p:spPr>
            <a:xfrm>
              <a:off x="7971887" y="-398289"/>
              <a:ext cx="1726326" cy="1606599"/>
            </a:xfrm>
            <a:custGeom>
              <a:avLst/>
              <a:gdLst/>
              <a:ahLst/>
              <a:cxnLst/>
              <a:rect l="l" t="t" r="r" b="b"/>
              <a:pathLst>
                <a:path w="109608" h="102136" extrusionOk="0">
                  <a:moveTo>
                    <a:pt x="37215" y="1"/>
                  </a:moveTo>
                  <a:cubicBezTo>
                    <a:pt x="33721" y="1"/>
                    <a:pt x="30226" y="196"/>
                    <a:pt x="26779" y="681"/>
                  </a:cubicBezTo>
                  <a:cubicBezTo>
                    <a:pt x="20700" y="1532"/>
                    <a:pt x="14743" y="3508"/>
                    <a:pt x="9819" y="7308"/>
                  </a:cubicBezTo>
                  <a:cubicBezTo>
                    <a:pt x="5624" y="10529"/>
                    <a:pt x="2189" y="15180"/>
                    <a:pt x="1247" y="20499"/>
                  </a:cubicBezTo>
                  <a:cubicBezTo>
                    <a:pt x="1156" y="20955"/>
                    <a:pt x="1095" y="21411"/>
                    <a:pt x="1065" y="21867"/>
                  </a:cubicBezTo>
                  <a:cubicBezTo>
                    <a:pt x="1004" y="21928"/>
                    <a:pt x="974" y="22049"/>
                    <a:pt x="974" y="22110"/>
                  </a:cubicBezTo>
                  <a:cubicBezTo>
                    <a:pt x="1" y="27581"/>
                    <a:pt x="1855" y="33478"/>
                    <a:pt x="5776" y="37430"/>
                  </a:cubicBezTo>
                  <a:cubicBezTo>
                    <a:pt x="10031" y="41715"/>
                    <a:pt x="16141" y="43205"/>
                    <a:pt x="21582" y="45424"/>
                  </a:cubicBezTo>
                  <a:cubicBezTo>
                    <a:pt x="26992" y="47582"/>
                    <a:pt x="31947" y="50895"/>
                    <a:pt x="36050" y="55029"/>
                  </a:cubicBezTo>
                  <a:cubicBezTo>
                    <a:pt x="40306" y="59284"/>
                    <a:pt x="43528" y="64360"/>
                    <a:pt x="45686" y="69983"/>
                  </a:cubicBezTo>
                  <a:cubicBezTo>
                    <a:pt x="48056" y="76123"/>
                    <a:pt x="49394" y="82658"/>
                    <a:pt x="52312" y="88585"/>
                  </a:cubicBezTo>
                  <a:cubicBezTo>
                    <a:pt x="54804" y="93692"/>
                    <a:pt x="58543" y="98403"/>
                    <a:pt x="63923" y="100622"/>
                  </a:cubicBezTo>
                  <a:cubicBezTo>
                    <a:pt x="66433" y="101666"/>
                    <a:pt x="69099" y="102135"/>
                    <a:pt x="71774" y="102135"/>
                  </a:cubicBezTo>
                  <a:cubicBezTo>
                    <a:pt x="75254" y="102135"/>
                    <a:pt x="78752" y="101341"/>
                    <a:pt x="81948" y="99984"/>
                  </a:cubicBezTo>
                  <a:cubicBezTo>
                    <a:pt x="87480" y="97613"/>
                    <a:pt x="92343" y="93692"/>
                    <a:pt x="96386" y="89254"/>
                  </a:cubicBezTo>
                  <a:cubicBezTo>
                    <a:pt x="100307" y="84938"/>
                    <a:pt x="103437" y="79923"/>
                    <a:pt x="105656" y="74512"/>
                  </a:cubicBezTo>
                  <a:cubicBezTo>
                    <a:pt x="107906" y="69041"/>
                    <a:pt x="109182" y="63205"/>
                    <a:pt x="109365" y="57278"/>
                  </a:cubicBezTo>
                  <a:cubicBezTo>
                    <a:pt x="109608" y="51077"/>
                    <a:pt x="108605" y="44876"/>
                    <a:pt x="106599" y="39071"/>
                  </a:cubicBezTo>
                  <a:cubicBezTo>
                    <a:pt x="104623" y="33326"/>
                    <a:pt x="101614" y="27977"/>
                    <a:pt x="97723" y="23296"/>
                  </a:cubicBezTo>
                  <a:cubicBezTo>
                    <a:pt x="93863" y="18706"/>
                    <a:pt x="89243" y="14815"/>
                    <a:pt x="84197" y="11685"/>
                  </a:cubicBezTo>
                  <a:cubicBezTo>
                    <a:pt x="78939" y="8402"/>
                    <a:pt x="73255" y="5909"/>
                    <a:pt x="67327" y="4116"/>
                  </a:cubicBezTo>
                  <a:cubicBezTo>
                    <a:pt x="60701" y="2110"/>
                    <a:pt x="53892" y="955"/>
                    <a:pt x="47023" y="438"/>
                  </a:cubicBezTo>
                  <a:cubicBezTo>
                    <a:pt x="43783" y="173"/>
                    <a:pt x="40499" y="1"/>
                    <a:pt x="3721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4"/>
            <p:cNvSpPr/>
            <p:nvPr/>
          </p:nvSpPr>
          <p:spPr>
            <a:xfrm>
              <a:off x="-878249" y="2975414"/>
              <a:ext cx="2499950" cy="2690239"/>
            </a:xfrm>
            <a:custGeom>
              <a:avLst/>
              <a:gdLst/>
              <a:ahLst/>
              <a:cxnLst/>
              <a:rect l="l" t="t" r="r" b="b"/>
              <a:pathLst>
                <a:path w="158727" h="171026" extrusionOk="0">
                  <a:moveTo>
                    <a:pt x="27145" y="1"/>
                  </a:moveTo>
                  <a:cubicBezTo>
                    <a:pt x="18335" y="1"/>
                    <a:pt x="8427" y="6134"/>
                    <a:pt x="7538" y="16144"/>
                  </a:cubicBezTo>
                  <a:cubicBezTo>
                    <a:pt x="5350" y="33865"/>
                    <a:pt x="18602" y="48880"/>
                    <a:pt x="18967" y="66327"/>
                  </a:cubicBezTo>
                  <a:cubicBezTo>
                    <a:pt x="19423" y="89124"/>
                    <a:pt x="0" y="107939"/>
                    <a:pt x="3131" y="131039"/>
                  </a:cubicBezTo>
                  <a:cubicBezTo>
                    <a:pt x="6106" y="150959"/>
                    <a:pt x="20231" y="153930"/>
                    <a:pt x="35651" y="153930"/>
                  </a:cubicBezTo>
                  <a:cubicBezTo>
                    <a:pt x="41501" y="153930"/>
                    <a:pt x="47538" y="153502"/>
                    <a:pt x="53223" y="153410"/>
                  </a:cubicBezTo>
                  <a:cubicBezTo>
                    <a:pt x="74814" y="154596"/>
                    <a:pt x="98590" y="171026"/>
                    <a:pt x="120391" y="171026"/>
                  </a:cubicBezTo>
                  <a:cubicBezTo>
                    <a:pt x="129343" y="171026"/>
                    <a:pt x="137962" y="168256"/>
                    <a:pt x="145961" y="160523"/>
                  </a:cubicBezTo>
                  <a:cubicBezTo>
                    <a:pt x="158727" y="145113"/>
                    <a:pt x="150398" y="124687"/>
                    <a:pt x="129851" y="124504"/>
                  </a:cubicBezTo>
                  <a:cubicBezTo>
                    <a:pt x="116629" y="124322"/>
                    <a:pt x="97358" y="123836"/>
                    <a:pt x="95777" y="106784"/>
                  </a:cubicBezTo>
                  <a:cubicBezTo>
                    <a:pt x="94501" y="76297"/>
                    <a:pt x="77570" y="82680"/>
                    <a:pt x="57266" y="71069"/>
                  </a:cubicBezTo>
                  <a:cubicBezTo>
                    <a:pt x="35077" y="54807"/>
                    <a:pt x="57722" y="21038"/>
                    <a:pt x="36597" y="3135"/>
                  </a:cubicBezTo>
                  <a:cubicBezTo>
                    <a:pt x="34065" y="996"/>
                    <a:pt x="30694" y="1"/>
                    <a:pt x="27145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4"/>
            <p:cNvSpPr/>
            <p:nvPr/>
          </p:nvSpPr>
          <p:spPr>
            <a:xfrm>
              <a:off x="-424489" y="-560150"/>
              <a:ext cx="1482374" cy="2200312"/>
            </a:xfrm>
            <a:custGeom>
              <a:avLst/>
              <a:gdLst/>
              <a:ahLst/>
              <a:cxnLst/>
              <a:rect l="l" t="t" r="r" b="b"/>
              <a:pathLst>
                <a:path w="94119" h="139880" extrusionOk="0">
                  <a:moveTo>
                    <a:pt x="52819" y="0"/>
                  </a:moveTo>
                  <a:cubicBezTo>
                    <a:pt x="44322" y="0"/>
                    <a:pt x="35590" y="2865"/>
                    <a:pt x="28177" y="9327"/>
                  </a:cubicBezTo>
                  <a:cubicBezTo>
                    <a:pt x="21582" y="15103"/>
                    <a:pt x="16445" y="24525"/>
                    <a:pt x="15685" y="33917"/>
                  </a:cubicBezTo>
                  <a:cubicBezTo>
                    <a:pt x="14621" y="46562"/>
                    <a:pt x="20882" y="58781"/>
                    <a:pt x="19211" y="71456"/>
                  </a:cubicBezTo>
                  <a:cubicBezTo>
                    <a:pt x="17296" y="85894"/>
                    <a:pt x="3709" y="95529"/>
                    <a:pt x="1794" y="109937"/>
                  </a:cubicBezTo>
                  <a:cubicBezTo>
                    <a:pt x="1" y="124071"/>
                    <a:pt x="11399" y="137688"/>
                    <a:pt x="25290" y="139451"/>
                  </a:cubicBezTo>
                  <a:cubicBezTo>
                    <a:pt x="27007" y="139740"/>
                    <a:pt x="28711" y="139879"/>
                    <a:pt x="30393" y="139879"/>
                  </a:cubicBezTo>
                  <a:cubicBezTo>
                    <a:pt x="47267" y="139879"/>
                    <a:pt x="61952" y="125899"/>
                    <a:pt x="65351" y="109481"/>
                  </a:cubicBezTo>
                  <a:cubicBezTo>
                    <a:pt x="67357" y="100970"/>
                    <a:pt x="66476" y="92155"/>
                    <a:pt x="67753" y="83523"/>
                  </a:cubicBezTo>
                  <a:cubicBezTo>
                    <a:pt x="69516" y="67869"/>
                    <a:pt x="83406" y="57504"/>
                    <a:pt x="87723" y="42793"/>
                  </a:cubicBezTo>
                  <a:cubicBezTo>
                    <a:pt x="94119" y="18165"/>
                    <a:pt x="74214" y="0"/>
                    <a:pt x="528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4"/>
            <p:cNvSpPr/>
            <p:nvPr/>
          </p:nvSpPr>
          <p:spPr>
            <a:xfrm>
              <a:off x="-1433837" y="-403710"/>
              <a:ext cx="3351143" cy="2431543"/>
            </a:xfrm>
            <a:custGeom>
              <a:avLst/>
              <a:gdLst/>
              <a:ahLst/>
              <a:cxnLst/>
              <a:rect l="l" t="t" r="r" b="b"/>
              <a:pathLst>
                <a:path w="212771" h="154580" extrusionOk="0">
                  <a:moveTo>
                    <a:pt x="187965" y="1"/>
                  </a:moveTo>
                  <a:cubicBezTo>
                    <a:pt x="182819" y="1"/>
                    <a:pt x="177866" y="1692"/>
                    <a:pt x="173225" y="3773"/>
                  </a:cubicBezTo>
                  <a:cubicBezTo>
                    <a:pt x="167724" y="6235"/>
                    <a:pt x="162465" y="9335"/>
                    <a:pt x="156872" y="11706"/>
                  </a:cubicBezTo>
                  <a:cubicBezTo>
                    <a:pt x="150849" y="14263"/>
                    <a:pt x="144485" y="15541"/>
                    <a:pt x="137917" y="15541"/>
                  </a:cubicBezTo>
                  <a:cubicBezTo>
                    <a:pt x="137690" y="15541"/>
                    <a:pt x="137464" y="15539"/>
                    <a:pt x="137237" y="15536"/>
                  </a:cubicBezTo>
                  <a:cubicBezTo>
                    <a:pt x="123194" y="15384"/>
                    <a:pt x="109820" y="10491"/>
                    <a:pt x="96537" y="6296"/>
                  </a:cubicBezTo>
                  <a:cubicBezTo>
                    <a:pt x="86703" y="3192"/>
                    <a:pt x="76463" y="372"/>
                    <a:pt x="66100" y="372"/>
                  </a:cubicBezTo>
                  <a:cubicBezTo>
                    <a:pt x="63778" y="372"/>
                    <a:pt x="61451" y="513"/>
                    <a:pt x="59120" y="825"/>
                  </a:cubicBezTo>
                  <a:cubicBezTo>
                    <a:pt x="48968" y="2193"/>
                    <a:pt x="38724" y="6752"/>
                    <a:pt x="32676" y="15354"/>
                  </a:cubicBezTo>
                  <a:cubicBezTo>
                    <a:pt x="25533" y="25536"/>
                    <a:pt x="26444" y="38606"/>
                    <a:pt x="25563" y="50461"/>
                  </a:cubicBezTo>
                  <a:cubicBezTo>
                    <a:pt x="25077" y="57178"/>
                    <a:pt x="23709" y="63652"/>
                    <a:pt x="21277" y="69944"/>
                  </a:cubicBezTo>
                  <a:cubicBezTo>
                    <a:pt x="18754" y="76449"/>
                    <a:pt x="15472" y="82558"/>
                    <a:pt x="12189" y="88729"/>
                  </a:cubicBezTo>
                  <a:cubicBezTo>
                    <a:pt x="6171" y="100127"/>
                    <a:pt x="0" y="112194"/>
                    <a:pt x="122" y="125477"/>
                  </a:cubicBezTo>
                  <a:cubicBezTo>
                    <a:pt x="152" y="131343"/>
                    <a:pt x="1429" y="137270"/>
                    <a:pt x="4438" y="142407"/>
                  </a:cubicBezTo>
                  <a:cubicBezTo>
                    <a:pt x="7113" y="146936"/>
                    <a:pt x="11186" y="150553"/>
                    <a:pt x="15958" y="152620"/>
                  </a:cubicBezTo>
                  <a:cubicBezTo>
                    <a:pt x="18752" y="153868"/>
                    <a:pt x="21786" y="154580"/>
                    <a:pt x="24822" y="154580"/>
                  </a:cubicBezTo>
                  <a:cubicBezTo>
                    <a:pt x="26740" y="154580"/>
                    <a:pt x="28658" y="154296"/>
                    <a:pt x="30517" y="153684"/>
                  </a:cubicBezTo>
                  <a:cubicBezTo>
                    <a:pt x="34469" y="152407"/>
                    <a:pt x="37752" y="149824"/>
                    <a:pt x="40396" y="146663"/>
                  </a:cubicBezTo>
                  <a:cubicBezTo>
                    <a:pt x="45989" y="139976"/>
                    <a:pt x="48876" y="131465"/>
                    <a:pt x="53466" y="124140"/>
                  </a:cubicBezTo>
                  <a:cubicBezTo>
                    <a:pt x="55746" y="120492"/>
                    <a:pt x="58512" y="117027"/>
                    <a:pt x="62190" y="114717"/>
                  </a:cubicBezTo>
                  <a:cubicBezTo>
                    <a:pt x="66436" y="112070"/>
                    <a:pt x="71270" y="111321"/>
                    <a:pt x="76127" y="111321"/>
                  </a:cubicBezTo>
                  <a:cubicBezTo>
                    <a:pt x="76902" y="111321"/>
                    <a:pt x="77678" y="111340"/>
                    <a:pt x="78452" y="111373"/>
                  </a:cubicBezTo>
                  <a:cubicBezTo>
                    <a:pt x="82809" y="111531"/>
                    <a:pt x="87167" y="112109"/>
                    <a:pt x="91524" y="112109"/>
                  </a:cubicBezTo>
                  <a:cubicBezTo>
                    <a:pt x="93033" y="112109"/>
                    <a:pt x="94542" y="112040"/>
                    <a:pt x="96051" y="111860"/>
                  </a:cubicBezTo>
                  <a:cubicBezTo>
                    <a:pt x="101370" y="111252"/>
                    <a:pt x="106112" y="109003"/>
                    <a:pt x="109759" y="105112"/>
                  </a:cubicBezTo>
                  <a:cubicBezTo>
                    <a:pt x="117297" y="96996"/>
                    <a:pt x="118939" y="85568"/>
                    <a:pt x="122951" y="75689"/>
                  </a:cubicBezTo>
                  <a:cubicBezTo>
                    <a:pt x="125079" y="70461"/>
                    <a:pt x="128057" y="65294"/>
                    <a:pt x="132677" y="61859"/>
                  </a:cubicBezTo>
                  <a:cubicBezTo>
                    <a:pt x="137601" y="58217"/>
                    <a:pt x="143726" y="57172"/>
                    <a:pt x="149687" y="57172"/>
                  </a:cubicBezTo>
                  <a:cubicBezTo>
                    <a:pt x="149945" y="57172"/>
                    <a:pt x="150202" y="57174"/>
                    <a:pt x="150459" y="57178"/>
                  </a:cubicBezTo>
                  <a:cubicBezTo>
                    <a:pt x="156538" y="57330"/>
                    <a:pt x="166052" y="59275"/>
                    <a:pt x="171614" y="59458"/>
                  </a:cubicBezTo>
                  <a:cubicBezTo>
                    <a:pt x="172712" y="59530"/>
                    <a:pt x="173807" y="59569"/>
                    <a:pt x="174898" y="59569"/>
                  </a:cubicBezTo>
                  <a:cubicBezTo>
                    <a:pt x="179760" y="59569"/>
                    <a:pt x="184538" y="58799"/>
                    <a:pt x="189031" y="56813"/>
                  </a:cubicBezTo>
                  <a:cubicBezTo>
                    <a:pt x="194776" y="54291"/>
                    <a:pt x="199639" y="50248"/>
                    <a:pt x="203074" y="45172"/>
                  </a:cubicBezTo>
                  <a:cubicBezTo>
                    <a:pt x="206265" y="41494"/>
                    <a:pt x="208758" y="37239"/>
                    <a:pt x="210065" y="32558"/>
                  </a:cubicBezTo>
                  <a:cubicBezTo>
                    <a:pt x="212770" y="23044"/>
                    <a:pt x="209761" y="12284"/>
                    <a:pt x="202314" y="5597"/>
                  </a:cubicBezTo>
                  <a:cubicBezTo>
                    <a:pt x="198667" y="2284"/>
                    <a:pt x="194107" y="308"/>
                    <a:pt x="189213" y="34"/>
                  </a:cubicBezTo>
                  <a:cubicBezTo>
                    <a:pt x="188796" y="12"/>
                    <a:pt x="188380" y="1"/>
                    <a:pt x="187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4"/>
            <p:cNvSpPr/>
            <p:nvPr/>
          </p:nvSpPr>
          <p:spPr>
            <a:xfrm>
              <a:off x="7062663" y="4322360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892801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25"/>
          <p:cNvGrpSpPr/>
          <p:nvPr/>
        </p:nvGrpSpPr>
        <p:grpSpPr>
          <a:xfrm>
            <a:off x="-1508862" y="-790902"/>
            <a:ext cx="11419215" cy="6448744"/>
            <a:chOff x="-1508862" y="-790902"/>
            <a:chExt cx="11419215" cy="6448744"/>
          </a:xfrm>
        </p:grpSpPr>
        <p:sp>
          <p:nvSpPr>
            <p:cNvPr id="414" name="Google Shape;414;p25"/>
            <p:cNvSpPr/>
            <p:nvPr/>
          </p:nvSpPr>
          <p:spPr>
            <a:xfrm>
              <a:off x="901082" y="4593012"/>
              <a:ext cx="958905" cy="959351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106248" y="3632164"/>
              <a:ext cx="613746" cy="614024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5"/>
            <p:cNvSpPr/>
            <p:nvPr/>
          </p:nvSpPr>
          <p:spPr>
            <a:xfrm>
              <a:off x="-1508862" y="-198477"/>
              <a:ext cx="2243351" cy="1861610"/>
            </a:xfrm>
            <a:custGeom>
              <a:avLst/>
              <a:gdLst/>
              <a:ahLst/>
              <a:cxnLst/>
              <a:rect l="l" t="t" r="r" b="b"/>
              <a:pathLst>
                <a:path w="142435" h="118235" extrusionOk="0">
                  <a:moveTo>
                    <a:pt x="75255" y="0"/>
                  </a:moveTo>
                  <a:cubicBezTo>
                    <a:pt x="72811" y="0"/>
                    <a:pt x="70368" y="102"/>
                    <a:pt x="67935" y="307"/>
                  </a:cubicBezTo>
                  <a:cubicBezTo>
                    <a:pt x="59333" y="1037"/>
                    <a:pt x="50883" y="3043"/>
                    <a:pt x="42980" y="6417"/>
                  </a:cubicBezTo>
                  <a:cubicBezTo>
                    <a:pt x="35259" y="9699"/>
                    <a:pt x="28116" y="14289"/>
                    <a:pt x="22007" y="20064"/>
                  </a:cubicBezTo>
                  <a:cubicBezTo>
                    <a:pt x="16110" y="25657"/>
                    <a:pt x="11156" y="32283"/>
                    <a:pt x="7508" y="39517"/>
                  </a:cubicBezTo>
                  <a:cubicBezTo>
                    <a:pt x="3952" y="46630"/>
                    <a:pt x="1581" y="54351"/>
                    <a:pt x="821" y="62284"/>
                  </a:cubicBezTo>
                  <a:cubicBezTo>
                    <a:pt x="0" y="70673"/>
                    <a:pt x="1034" y="79275"/>
                    <a:pt x="3921" y="87208"/>
                  </a:cubicBezTo>
                  <a:cubicBezTo>
                    <a:pt x="6809" y="95141"/>
                    <a:pt x="11612" y="102406"/>
                    <a:pt x="18207" y="107725"/>
                  </a:cubicBezTo>
                  <a:cubicBezTo>
                    <a:pt x="24165" y="112558"/>
                    <a:pt x="31399" y="115780"/>
                    <a:pt x="38937" y="117117"/>
                  </a:cubicBezTo>
                  <a:cubicBezTo>
                    <a:pt x="42104" y="117843"/>
                    <a:pt x="45350" y="118235"/>
                    <a:pt x="48617" y="118235"/>
                  </a:cubicBezTo>
                  <a:cubicBezTo>
                    <a:pt x="49867" y="118235"/>
                    <a:pt x="51120" y="118177"/>
                    <a:pt x="52372" y="118060"/>
                  </a:cubicBezTo>
                  <a:cubicBezTo>
                    <a:pt x="60488" y="117300"/>
                    <a:pt x="68421" y="114260"/>
                    <a:pt x="74956" y="109367"/>
                  </a:cubicBezTo>
                  <a:cubicBezTo>
                    <a:pt x="78148" y="106935"/>
                    <a:pt x="80975" y="104078"/>
                    <a:pt x="83437" y="100917"/>
                  </a:cubicBezTo>
                  <a:cubicBezTo>
                    <a:pt x="85747" y="97938"/>
                    <a:pt x="87874" y="94807"/>
                    <a:pt x="90276" y="91859"/>
                  </a:cubicBezTo>
                  <a:cubicBezTo>
                    <a:pt x="92586" y="88971"/>
                    <a:pt x="95230" y="86266"/>
                    <a:pt x="98452" y="84442"/>
                  </a:cubicBezTo>
                  <a:cubicBezTo>
                    <a:pt x="100185" y="83439"/>
                    <a:pt x="102130" y="82801"/>
                    <a:pt x="104106" y="82466"/>
                  </a:cubicBezTo>
                  <a:cubicBezTo>
                    <a:pt x="106659" y="82041"/>
                    <a:pt x="109243" y="82132"/>
                    <a:pt x="111796" y="82071"/>
                  </a:cubicBezTo>
                  <a:cubicBezTo>
                    <a:pt x="115778" y="82041"/>
                    <a:pt x="119577" y="81403"/>
                    <a:pt x="123225" y="79792"/>
                  </a:cubicBezTo>
                  <a:cubicBezTo>
                    <a:pt x="126598" y="78333"/>
                    <a:pt x="129729" y="76114"/>
                    <a:pt x="132343" y="73469"/>
                  </a:cubicBezTo>
                  <a:cubicBezTo>
                    <a:pt x="137723" y="68029"/>
                    <a:pt x="141067" y="60855"/>
                    <a:pt x="141705" y="53196"/>
                  </a:cubicBezTo>
                  <a:cubicBezTo>
                    <a:pt x="142435" y="44806"/>
                    <a:pt x="140125" y="36326"/>
                    <a:pt x="135869" y="29122"/>
                  </a:cubicBezTo>
                  <a:cubicBezTo>
                    <a:pt x="131583" y="21736"/>
                    <a:pt x="125200" y="15779"/>
                    <a:pt x="117966" y="11341"/>
                  </a:cubicBezTo>
                  <a:cubicBezTo>
                    <a:pt x="110610" y="6842"/>
                    <a:pt x="102312" y="3803"/>
                    <a:pt x="93893" y="1979"/>
                  </a:cubicBezTo>
                  <a:cubicBezTo>
                    <a:pt x="87773" y="668"/>
                    <a:pt x="81511" y="0"/>
                    <a:pt x="75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5"/>
            <p:cNvSpPr/>
            <p:nvPr/>
          </p:nvSpPr>
          <p:spPr>
            <a:xfrm>
              <a:off x="8422200" y="3156994"/>
              <a:ext cx="1305990" cy="1345253"/>
            </a:xfrm>
            <a:custGeom>
              <a:avLst/>
              <a:gdLst/>
              <a:ahLst/>
              <a:cxnLst/>
              <a:rect l="l" t="t" r="r" b="b"/>
              <a:pathLst>
                <a:path w="82920" h="85440" extrusionOk="0">
                  <a:moveTo>
                    <a:pt x="48336" y="1"/>
                  </a:moveTo>
                  <a:cubicBezTo>
                    <a:pt x="47287" y="1"/>
                    <a:pt x="46240" y="39"/>
                    <a:pt x="45199" y="116"/>
                  </a:cubicBezTo>
                  <a:cubicBezTo>
                    <a:pt x="39788" y="481"/>
                    <a:pt x="34469" y="1848"/>
                    <a:pt x="29514" y="4037"/>
                  </a:cubicBezTo>
                  <a:cubicBezTo>
                    <a:pt x="24712" y="6104"/>
                    <a:pt x="20213" y="8961"/>
                    <a:pt x="16323" y="12426"/>
                  </a:cubicBezTo>
                  <a:cubicBezTo>
                    <a:pt x="12402" y="15830"/>
                    <a:pt x="9028" y="19903"/>
                    <a:pt x="6383" y="24432"/>
                  </a:cubicBezTo>
                  <a:cubicBezTo>
                    <a:pt x="3800" y="28870"/>
                    <a:pt x="2037" y="33764"/>
                    <a:pt x="1155" y="38870"/>
                  </a:cubicBezTo>
                  <a:lnTo>
                    <a:pt x="1155" y="38992"/>
                  </a:lnTo>
                  <a:cubicBezTo>
                    <a:pt x="0" y="45709"/>
                    <a:pt x="152" y="52609"/>
                    <a:pt x="1581" y="59296"/>
                  </a:cubicBezTo>
                  <a:cubicBezTo>
                    <a:pt x="1581" y="59357"/>
                    <a:pt x="1611" y="59418"/>
                    <a:pt x="1611" y="59448"/>
                  </a:cubicBezTo>
                  <a:cubicBezTo>
                    <a:pt x="2857" y="65466"/>
                    <a:pt x="5441" y="71242"/>
                    <a:pt x="9484" y="75862"/>
                  </a:cubicBezTo>
                  <a:cubicBezTo>
                    <a:pt x="12827" y="79692"/>
                    <a:pt x="17234" y="82731"/>
                    <a:pt x="22098" y="84312"/>
                  </a:cubicBezTo>
                  <a:cubicBezTo>
                    <a:pt x="24451" y="85059"/>
                    <a:pt x="26903" y="85440"/>
                    <a:pt x="29349" y="85440"/>
                  </a:cubicBezTo>
                  <a:cubicBezTo>
                    <a:pt x="32179" y="85440"/>
                    <a:pt x="35003" y="84930"/>
                    <a:pt x="37660" y="83886"/>
                  </a:cubicBezTo>
                  <a:cubicBezTo>
                    <a:pt x="40183" y="82913"/>
                    <a:pt x="42524" y="81455"/>
                    <a:pt x="44469" y="79540"/>
                  </a:cubicBezTo>
                  <a:cubicBezTo>
                    <a:pt x="46384" y="77716"/>
                    <a:pt x="47782" y="75527"/>
                    <a:pt x="49028" y="73217"/>
                  </a:cubicBezTo>
                  <a:cubicBezTo>
                    <a:pt x="51551" y="68536"/>
                    <a:pt x="53375" y="63339"/>
                    <a:pt x="57326" y="59600"/>
                  </a:cubicBezTo>
                  <a:cubicBezTo>
                    <a:pt x="61643" y="55557"/>
                    <a:pt x="67418" y="53521"/>
                    <a:pt x="72251" y="50147"/>
                  </a:cubicBezTo>
                  <a:cubicBezTo>
                    <a:pt x="76354" y="47290"/>
                    <a:pt x="79394" y="43278"/>
                    <a:pt x="81035" y="38566"/>
                  </a:cubicBezTo>
                  <a:cubicBezTo>
                    <a:pt x="82616" y="34037"/>
                    <a:pt x="82920" y="29022"/>
                    <a:pt x="81947" y="24311"/>
                  </a:cubicBezTo>
                  <a:cubicBezTo>
                    <a:pt x="80822" y="19235"/>
                    <a:pt x="78178" y="14523"/>
                    <a:pt x="74561" y="10754"/>
                  </a:cubicBezTo>
                  <a:cubicBezTo>
                    <a:pt x="70883" y="6864"/>
                    <a:pt x="66293" y="3885"/>
                    <a:pt x="61217" y="2122"/>
                  </a:cubicBezTo>
                  <a:cubicBezTo>
                    <a:pt x="57099" y="676"/>
                    <a:pt x="52704" y="1"/>
                    <a:pt x="48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-1362586" y="3230983"/>
              <a:ext cx="2693329" cy="2394767"/>
            </a:xfrm>
            <a:custGeom>
              <a:avLst/>
              <a:gdLst/>
              <a:ahLst/>
              <a:cxnLst/>
              <a:rect l="l" t="t" r="r" b="b"/>
              <a:pathLst>
                <a:path w="171005" h="152097" extrusionOk="0">
                  <a:moveTo>
                    <a:pt x="50732" y="1"/>
                  </a:moveTo>
                  <a:cubicBezTo>
                    <a:pt x="22434" y="1"/>
                    <a:pt x="1" y="35046"/>
                    <a:pt x="21154" y="65467"/>
                  </a:cubicBezTo>
                  <a:cubicBezTo>
                    <a:pt x="32096" y="81060"/>
                    <a:pt x="50637" y="88720"/>
                    <a:pt x="62826" y="103158"/>
                  </a:cubicBezTo>
                  <a:cubicBezTo>
                    <a:pt x="78298" y="122915"/>
                    <a:pt x="90821" y="151760"/>
                    <a:pt x="119940" y="152064"/>
                  </a:cubicBezTo>
                  <a:cubicBezTo>
                    <a:pt x="120453" y="152086"/>
                    <a:pt x="120967" y="152097"/>
                    <a:pt x="121480" y="152097"/>
                  </a:cubicBezTo>
                  <a:cubicBezTo>
                    <a:pt x="136636" y="152097"/>
                    <a:pt x="151835" y="142630"/>
                    <a:pt x="156627" y="127930"/>
                  </a:cubicBezTo>
                  <a:cubicBezTo>
                    <a:pt x="171004" y="78993"/>
                    <a:pt x="98845" y="84799"/>
                    <a:pt x="89270" y="47503"/>
                  </a:cubicBezTo>
                  <a:cubicBezTo>
                    <a:pt x="86869" y="35527"/>
                    <a:pt x="88085" y="21880"/>
                    <a:pt x="78875" y="12457"/>
                  </a:cubicBezTo>
                  <a:cubicBezTo>
                    <a:pt x="69737" y="3700"/>
                    <a:pt x="59925" y="1"/>
                    <a:pt x="507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5"/>
            <p:cNvSpPr/>
            <p:nvPr/>
          </p:nvSpPr>
          <p:spPr>
            <a:xfrm>
              <a:off x="7062663" y="40715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5"/>
            <p:cNvSpPr/>
            <p:nvPr/>
          </p:nvSpPr>
          <p:spPr>
            <a:xfrm>
              <a:off x="8573713" y="4321154"/>
              <a:ext cx="1336640" cy="1336688"/>
            </a:xfrm>
            <a:custGeom>
              <a:avLst/>
              <a:gdLst/>
              <a:ahLst/>
              <a:cxnLst/>
              <a:rect l="l" t="t" r="r" b="b"/>
              <a:pathLst>
                <a:path w="84866" h="84896" extrusionOk="0">
                  <a:moveTo>
                    <a:pt x="42433" y="1"/>
                  </a:moveTo>
                  <a:cubicBezTo>
                    <a:pt x="18998" y="1"/>
                    <a:pt x="0" y="18998"/>
                    <a:pt x="0" y="42433"/>
                  </a:cubicBezTo>
                  <a:cubicBezTo>
                    <a:pt x="0" y="65868"/>
                    <a:pt x="18998" y="84895"/>
                    <a:pt x="42433" y="84895"/>
                  </a:cubicBezTo>
                  <a:cubicBezTo>
                    <a:pt x="65868" y="84895"/>
                    <a:pt x="84865" y="65868"/>
                    <a:pt x="84865" y="42433"/>
                  </a:cubicBezTo>
                  <a:cubicBezTo>
                    <a:pt x="84865" y="18998"/>
                    <a:pt x="65868" y="1"/>
                    <a:pt x="424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-1396526" y="-704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>
              <a:off x="8280302" y="-324398"/>
              <a:ext cx="1276884" cy="1638110"/>
            </a:xfrm>
            <a:custGeom>
              <a:avLst/>
              <a:gdLst/>
              <a:ahLst/>
              <a:cxnLst/>
              <a:rect l="l" t="t" r="r" b="b"/>
              <a:pathLst>
                <a:path w="81072" h="104040" extrusionOk="0">
                  <a:moveTo>
                    <a:pt x="32047" y="1"/>
                  </a:moveTo>
                  <a:cubicBezTo>
                    <a:pt x="29824" y="1"/>
                    <a:pt x="27549" y="193"/>
                    <a:pt x="25229" y="596"/>
                  </a:cubicBezTo>
                  <a:cubicBezTo>
                    <a:pt x="12797" y="2541"/>
                    <a:pt x="912" y="12724"/>
                    <a:pt x="304" y="25855"/>
                  </a:cubicBezTo>
                  <a:cubicBezTo>
                    <a:pt x="0" y="38439"/>
                    <a:pt x="16718" y="44426"/>
                    <a:pt x="14256" y="57679"/>
                  </a:cubicBezTo>
                  <a:cubicBezTo>
                    <a:pt x="12463" y="70384"/>
                    <a:pt x="3465" y="85035"/>
                    <a:pt x="15533" y="95491"/>
                  </a:cubicBezTo>
                  <a:cubicBezTo>
                    <a:pt x="22740" y="101447"/>
                    <a:pt x="30549" y="104040"/>
                    <a:pt x="38153" y="104040"/>
                  </a:cubicBezTo>
                  <a:cubicBezTo>
                    <a:pt x="59537" y="104040"/>
                    <a:pt x="79307" y="83534"/>
                    <a:pt x="79576" y="59655"/>
                  </a:cubicBezTo>
                  <a:cubicBezTo>
                    <a:pt x="81072" y="32395"/>
                    <a:pt x="60875" y="1"/>
                    <a:pt x="32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5"/>
            <p:cNvSpPr/>
            <p:nvPr/>
          </p:nvSpPr>
          <p:spPr>
            <a:xfrm>
              <a:off x="-301566" y="118875"/>
              <a:ext cx="841904" cy="842259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5"/>
            <p:cNvSpPr/>
            <p:nvPr/>
          </p:nvSpPr>
          <p:spPr>
            <a:xfrm>
              <a:off x="8233887" y="159580"/>
              <a:ext cx="380230" cy="380425"/>
            </a:xfrm>
            <a:custGeom>
              <a:avLst/>
              <a:gdLst/>
              <a:ahLst/>
              <a:cxnLst/>
              <a:rect l="l" t="t" r="r" b="b"/>
              <a:pathLst>
                <a:path w="38968" h="38998" extrusionOk="0">
                  <a:moveTo>
                    <a:pt x="19484" y="0"/>
                  </a:moveTo>
                  <a:cubicBezTo>
                    <a:pt x="8724" y="0"/>
                    <a:pt x="1" y="8754"/>
                    <a:pt x="1" y="19514"/>
                  </a:cubicBezTo>
                  <a:cubicBezTo>
                    <a:pt x="1" y="30274"/>
                    <a:pt x="8724" y="38998"/>
                    <a:pt x="19484" y="38998"/>
                  </a:cubicBezTo>
                  <a:cubicBezTo>
                    <a:pt x="30244" y="38998"/>
                    <a:pt x="38968" y="30274"/>
                    <a:pt x="38968" y="19514"/>
                  </a:cubicBezTo>
                  <a:cubicBezTo>
                    <a:pt x="38968" y="8754"/>
                    <a:pt x="30244" y="0"/>
                    <a:pt x="19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5"/>
            <p:cNvSpPr/>
            <p:nvPr/>
          </p:nvSpPr>
          <p:spPr>
            <a:xfrm>
              <a:off x="-1461526" y="-790902"/>
              <a:ext cx="3788300" cy="1330909"/>
            </a:xfrm>
            <a:custGeom>
              <a:avLst/>
              <a:gdLst/>
              <a:ahLst/>
              <a:cxnLst/>
              <a:rect l="l" t="t" r="r" b="b"/>
              <a:pathLst>
                <a:path w="240527" h="84529" extrusionOk="0">
                  <a:moveTo>
                    <a:pt x="195356" y="0"/>
                  </a:moveTo>
                  <a:cubicBezTo>
                    <a:pt x="189393" y="0"/>
                    <a:pt x="183402" y="1263"/>
                    <a:pt x="177905" y="4074"/>
                  </a:cubicBezTo>
                  <a:cubicBezTo>
                    <a:pt x="159192" y="13503"/>
                    <a:pt x="147409" y="17421"/>
                    <a:pt x="135888" y="17421"/>
                  </a:cubicBezTo>
                  <a:cubicBezTo>
                    <a:pt x="123269" y="17421"/>
                    <a:pt x="110965" y="12720"/>
                    <a:pt x="90214" y="5411"/>
                  </a:cubicBezTo>
                  <a:cubicBezTo>
                    <a:pt x="85671" y="3826"/>
                    <a:pt x="80855" y="3094"/>
                    <a:pt x="75950" y="3094"/>
                  </a:cubicBezTo>
                  <a:cubicBezTo>
                    <a:pt x="40322" y="3094"/>
                    <a:pt x="1" y="41737"/>
                    <a:pt x="25623" y="72890"/>
                  </a:cubicBezTo>
                  <a:cubicBezTo>
                    <a:pt x="31316" y="79835"/>
                    <a:pt x="40780" y="84529"/>
                    <a:pt x="49681" y="84529"/>
                  </a:cubicBezTo>
                  <a:cubicBezTo>
                    <a:pt x="52660" y="84529"/>
                    <a:pt x="55577" y="84003"/>
                    <a:pt x="58268" y="82859"/>
                  </a:cubicBezTo>
                  <a:cubicBezTo>
                    <a:pt x="62706" y="81066"/>
                    <a:pt x="66201" y="77722"/>
                    <a:pt x="69727" y="74561"/>
                  </a:cubicBezTo>
                  <a:cubicBezTo>
                    <a:pt x="75897" y="68336"/>
                    <a:pt x="82981" y="66144"/>
                    <a:pt x="90413" y="66144"/>
                  </a:cubicBezTo>
                  <a:cubicBezTo>
                    <a:pt x="103304" y="66144"/>
                    <a:pt x="117242" y="72738"/>
                    <a:pt x="129272" y="76324"/>
                  </a:cubicBezTo>
                  <a:cubicBezTo>
                    <a:pt x="134030" y="77855"/>
                    <a:pt x="138230" y="78511"/>
                    <a:pt x="142056" y="78511"/>
                  </a:cubicBezTo>
                  <a:cubicBezTo>
                    <a:pt x="157907" y="78511"/>
                    <a:pt x="167333" y="67248"/>
                    <a:pt x="183346" y="60245"/>
                  </a:cubicBezTo>
                  <a:cubicBezTo>
                    <a:pt x="191735" y="57145"/>
                    <a:pt x="201280" y="58361"/>
                    <a:pt x="210155" y="57449"/>
                  </a:cubicBezTo>
                  <a:cubicBezTo>
                    <a:pt x="220733" y="56324"/>
                    <a:pt x="229882" y="49333"/>
                    <a:pt x="233347" y="39302"/>
                  </a:cubicBezTo>
                  <a:cubicBezTo>
                    <a:pt x="240527" y="18439"/>
                    <a:pt x="218146" y="0"/>
                    <a:pt x="19535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5"/>
            <p:cNvSpPr/>
            <p:nvPr/>
          </p:nvSpPr>
          <p:spPr>
            <a:xfrm>
              <a:off x="7062663" y="4192285"/>
              <a:ext cx="2722671" cy="1381466"/>
            </a:xfrm>
            <a:custGeom>
              <a:avLst/>
              <a:gdLst/>
              <a:ahLst/>
              <a:cxnLst/>
              <a:rect l="l" t="t" r="r" b="b"/>
              <a:pathLst>
                <a:path w="172868" h="87740" extrusionOk="0">
                  <a:moveTo>
                    <a:pt x="113579" y="0"/>
                  </a:moveTo>
                  <a:cubicBezTo>
                    <a:pt x="107589" y="0"/>
                    <a:pt x="101490" y="1451"/>
                    <a:pt x="95595" y="4702"/>
                  </a:cubicBezTo>
                  <a:cubicBezTo>
                    <a:pt x="84592" y="12969"/>
                    <a:pt x="82920" y="26647"/>
                    <a:pt x="67996" y="31632"/>
                  </a:cubicBezTo>
                  <a:cubicBezTo>
                    <a:pt x="51157" y="37620"/>
                    <a:pt x="31460" y="30386"/>
                    <a:pt x="15715" y="40173"/>
                  </a:cubicBezTo>
                  <a:cubicBezTo>
                    <a:pt x="1186" y="48988"/>
                    <a:pt x="1" y="71420"/>
                    <a:pt x="13527" y="81663"/>
                  </a:cubicBezTo>
                  <a:cubicBezTo>
                    <a:pt x="19230" y="86191"/>
                    <a:pt x="26023" y="87739"/>
                    <a:pt x="33003" y="87739"/>
                  </a:cubicBezTo>
                  <a:cubicBezTo>
                    <a:pt x="39565" y="87739"/>
                    <a:pt x="46292" y="86371"/>
                    <a:pt x="52433" y="84825"/>
                  </a:cubicBezTo>
                  <a:cubicBezTo>
                    <a:pt x="58894" y="82097"/>
                    <a:pt x="65444" y="81121"/>
                    <a:pt x="71997" y="81121"/>
                  </a:cubicBezTo>
                  <a:cubicBezTo>
                    <a:pt x="88489" y="81121"/>
                    <a:pt x="104999" y="87303"/>
                    <a:pt x="120146" y="87303"/>
                  </a:cubicBezTo>
                  <a:cubicBezTo>
                    <a:pt x="132450" y="87303"/>
                    <a:pt x="143855" y="83224"/>
                    <a:pt x="153621" y="68441"/>
                  </a:cubicBezTo>
                  <a:cubicBezTo>
                    <a:pt x="172867" y="39202"/>
                    <a:pt x="144715" y="0"/>
                    <a:pt x="11357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1888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erkshire Swash"/>
              <a:buNone/>
              <a:defRPr sz="37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8" r:id="rId6"/>
    <p:sldLayoutId id="2147483665" r:id="rId7"/>
    <p:sldLayoutId id="2147483670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erkshire Swash"/>
              <a:buNone/>
              <a:defRPr sz="37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08071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30" r:id="rId13"/>
    <p:sldLayoutId id="2147483731" r:id="rId14"/>
    <p:sldLayoutId id="2147483732" r:id="rId15"/>
    <p:sldLayoutId id="2147483734" r:id="rId16"/>
    <p:sldLayoutId id="2147483735" r:id="rId17"/>
    <p:sldLayoutId id="2147483736" r:id="rId18"/>
    <p:sldLayoutId id="2147483737" r:id="rId19"/>
    <p:sldLayoutId id="214748373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FF4D1-39FE-494F-8750-61E81B60A0D5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EA77D-5E7F-4899-890E-6F5BC23AF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9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erkshire Swash"/>
              <a:buNone/>
              <a:defRPr sz="37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16800"/>
            <a:ext cx="7704000" cy="3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50521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  <p:sldLayoutId id="2147483806" r:id="rId23"/>
    <p:sldLayoutId id="2147483807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"/>
          <p:cNvSpPr txBox="1">
            <a:spLocks noGrp="1"/>
          </p:cNvSpPr>
          <p:nvPr>
            <p:ph type="ctrTitle"/>
          </p:nvPr>
        </p:nvSpPr>
        <p:spPr>
          <a:xfrm>
            <a:off x="1126039" y="920171"/>
            <a:ext cx="6524656" cy="20319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36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Драмски метод </a:t>
            </a:r>
            <a:br>
              <a:rPr lang="ru-RU" sz="32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интеграцијско-корелацијски систем </a:t>
            </a:r>
            <a:br>
              <a:rPr lang="sr-Latn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настави српског језика и књижевности 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8" name="Google Shape;438;p29"/>
          <p:cNvSpPr txBox="1">
            <a:spLocks noGrp="1"/>
          </p:cNvSpPr>
          <p:nvPr>
            <p:ph type="subTitle" idx="1"/>
          </p:nvPr>
        </p:nvSpPr>
        <p:spPr>
          <a:xfrm>
            <a:off x="3774976" y="3634584"/>
            <a:ext cx="4641830" cy="874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Верица Костић,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мср проф. српског језика и књижевности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oogle Shape;1195;p41">
            <a:extLst>
              <a:ext uri="{FF2B5EF4-FFF2-40B4-BE49-F238E27FC236}">
                <a16:creationId xmlns:a16="http://schemas.microsoft.com/office/drawing/2014/main" id="{40B716AD-6E99-46B1-A427-952506345290}"/>
              </a:ext>
            </a:extLst>
          </p:cNvPr>
          <p:cNvGrpSpPr/>
          <p:nvPr/>
        </p:nvGrpSpPr>
        <p:grpSpPr>
          <a:xfrm rot="862874">
            <a:off x="2058235" y="3437292"/>
            <a:ext cx="1175473" cy="1041318"/>
            <a:chOff x="826689" y="2593385"/>
            <a:chExt cx="550625" cy="551596"/>
          </a:xfrm>
        </p:grpSpPr>
        <p:sp>
          <p:nvSpPr>
            <p:cNvPr id="46" name="Google Shape;1196;p41">
              <a:extLst>
                <a:ext uri="{FF2B5EF4-FFF2-40B4-BE49-F238E27FC236}">
                  <a16:creationId xmlns:a16="http://schemas.microsoft.com/office/drawing/2014/main" id="{8E619093-CB66-4885-B6A3-EDBD534304D5}"/>
                </a:ext>
              </a:extLst>
            </p:cNvPr>
            <p:cNvSpPr/>
            <p:nvPr/>
          </p:nvSpPr>
          <p:spPr>
            <a:xfrm>
              <a:off x="1048645" y="2748071"/>
              <a:ext cx="328670" cy="396910"/>
            </a:xfrm>
            <a:custGeom>
              <a:avLst/>
              <a:gdLst/>
              <a:ahLst/>
              <a:cxnLst/>
              <a:rect l="l" t="t" r="r" b="b"/>
              <a:pathLst>
                <a:path w="10832" h="13081" extrusionOk="0">
                  <a:moveTo>
                    <a:pt x="5511" y="1"/>
                  </a:moveTo>
                  <a:cubicBezTo>
                    <a:pt x="3389" y="1"/>
                    <a:pt x="32" y="1616"/>
                    <a:pt x="32" y="1616"/>
                  </a:cubicBezTo>
                  <a:lnTo>
                    <a:pt x="1" y="6620"/>
                  </a:lnTo>
                  <a:cubicBezTo>
                    <a:pt x="1" y="11085"/>
                    <a:pt x="5416" y="13080"/>
                    <a:pt x="5416" y="13080"/>
                  </a:cubicBezTo>
                  <a:cubicBezTo>
                    <a:pt x="5416" y="13080"/>
                    <a:pt x="10800" y="12003"/>
                    <a:pt x="10800" y="6303"/>
                  </a:cubicBezTo>
                  <a:lnTo>
                    <a:pt x="10831" y="1553"/>
                  </a:lnTo>
                  <a:cubicBezTo>
                    <a:pt x="10831" y="1553"/>
                    <a:pt x="7601" y="1"/>
                    <a:pt x="55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197;p41">
              <a:extLst>
                <a:ext uri="{FF2B5EF4-FFF2-40B4-BE49-F238E27FC236}">
                  <a16:creationId xmlns:a16="http://schemas.microsoft.com/office/drawing/2014/main" id="{F568CF55-BD63-4593-B878-15D6022DB28C}"/>
                </a:ext>
              </a:extLst>
            </p:cNvPr>
            <p:cNvSpPr/>
            <p:nvPr/>
          </p:nvSpPr>
          <p:spPr>
            <a:xfrm>
              <a:off x="1107266" y="2950819"/>
              <a:ext cx="210486" cy="61535"/>
            </a:xfrm>
            <a:custGeom>
              <a:avLst/>
              <a:gdLst/>
              <a:ahLst/>
              <a:cxnLst/>
              <a:rect l="l" t="t" r="r" b="b"/>
              <a:pathLst>
                <a:path w="6937" h="2028" extrusionOk="0">
                  <a:moveTo>
                    <a:pt x="3357" y="1"/>
                  </a:moveTo>
                  <a:cubicBezTo>
                    <a:pt x="1711" y="1"/>
                    <a:pt x="0" y="1838"/>
                    <a:pt x="0" y="1838"/>
                  </a:cubicBezTo>
                  <a:cubicBezTo>
                    <a:pt x="0" y="1838"/>
                    <a:pt x="2566" y="1489"/>
                    <a:pt x="3357" y="1489"/>
                  </a:cubicBezTo>
                  <a:cubicBezTo>
                    <a:pt x="4212" y="1489"/>
                    <a:pt x="6936" y="2028"/>
                    <a:pt x="6936" y="2028"/>
                  </a:cubicBezTo>
                  <a:cubicBezTo>
                    <a:pt x="6936" y="2028"/>
                    <a:pt x="5036" y="1"/>
                    <a:pt x="3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198;p41">
              <a:extLst>
                <a:ext uri="{FF2B5EF4-FFF2-40B4-BE49-F238E27FC236}">
                  <a16:creationId xmlns:a16="http://schemas.microsoft.com/office/drawing/2014/main" id="{BCB7C65B-BE26-40D0-B590-81A85D6AA4C5}"/>
                </a:ext>
              </a:extLst>
            </p:cNvPr>
            <p:cNvSpPr/>
            <p:nvPr/>
          </p:nvSpPr>
          <p:spPr>
            <a:xfrm>
              <a:off x="1242746" y="2880698"/>
              <a:ext cx="100949" cy="36532"/>
            </a:xfrm>
            <a:custGeom>
              <a:avLst/>
              <a:gdLst/>
              <a:ahLst/>
              <a:cxnLst/>
              <a:rect l="l" t="t" r="r" b="b"/>
              <a:pathLst>
                <a:path w="3327" h="120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634" y="1204"/>
                    <a:pt x="1553" y="1204"/>
                  </a:cubicBezTo>
                  <a:cubicBezTo>
                    <a:pt x="2471" y="1204"/>
                    <a:pt x="3326" y="222"/>
                    <a:pt x="3326" y="222"/>
                  </a:cubicBezTo>
                  <a:lnTo>
                    <a:pt x="3326" y="222"/>
                  </a:lnTo>
                  <a:cubicBezTo>
                    <a:pt x="3326" y="222"/>
                    <a:pt x="2218" y="380"/>
                    <a:pt x="1584" y="380"/>
                  </a:cubicBezTo>
                  <a:cubicBezTo>
                    <a:pt x="951" y="38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199;p41">
              <a:extLst>
                <a:ext uri="{FF2B5EF4-FFF2-40B4-BE49-F238E27FC236}">
                  <a16:creationId xmlns:a16="http://schemas.microsoft.com/office/drawing/2014/main" id="{AC6C4548-7CC7-4866-96F5-C4503FEFF269}"/>
                </a:ext>
              </a:extLst>
            </p:cNvPr>
            <p:cNvSpPr/>
            <p:nvPr/>
          </p:nvSpPr>
          <p:spPr>
            <a:xfrm>
              <a:off x="1299456" y="2916229"/>
              <a:ext cx="41357" cy="65388"/>
            </a:xfrm>
            <a:custGeom>
              <a:avLst/>
              <a:gdLst/>
              <a:ahLst/>
              <a:cxnLst/>
              <a:rect l="l" t="t" r="r" b="b"/>
              <a:pathLst>
                <a:path w="1363" h="2155" extrusionOk="0">
                  <a:moveTo>
                    <a:pt x="634" y="1"/>
                  </a:moveTo>
                  <a:cubicBezTo>
                    <a:pt x="634" y="634"/>
                    <a:pt x="0" y="1109"/>
                    <a:pt x="0" y="1521"/>
                  </a:cubicBezTo>
                  <a:cubicBezTo>
                    <a:pt x="0" y="1901"/>
                    <a:pt x="254" y="2154"/>
                    <a:pt x="634" y="2154"/>
                  </a:cubicBezTo>
                  <a:cubicBezTo>
                    <a:pt x="1045" y="2154"/>
                    <a:pt x="1362" y="1838"/>
                    <a:pt x="1362" y="1426"/>
                  </a:cubicBezTo>
                  <a:cubicBezTo>
                    <a:pt x="1362" y="1046"/>
                    <a:pt x="634" y="476"/>
                    <a:pt x="6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00;p41">
              <a:extLst>
                <a:ext uri="{FF2B5EF4-FFF2-40B4-BE49-F238E27FC236}">
                  <a16:creationId xmlns:a16="http://schemas.microsoft.com/office/drawing/2014/main" id="{C81A5358-1188-466F-9C04-2E77B9A1B8EB}"/>
                </a:ext>
              </a:extLst>
            </p:cNvPr>
            <p:cNvSpPr/>
            <p:nvPr/>
          </p:nvSpPr>
          <p:spPr>
            <a:xfrm>
              <a:off x="1048645" y="2748071"/>
              <a:ext cx="163394" cy="267166"/>
            </a:xfrm>
            <a:custGeom>
              <a:avLst/>
              <a:gdLst/>
              <a:ahLst/>
              <a:cxnLst/>
              <a:rect l="l" t="t" r="r" b="b"/>
              <a:pathLst>
                <a:path w="5385" h="8805" extrusionOk="0">
                  <a:moveTo>
                    <a:pt x="5384" y="1"/>
                  </a:moveTo>
                  <a:lnTo>
                    <a:pt x="5384" y="1"/>
                  </a:lnTo>
                  <a:cubicBezTo>
                    <a:pt x="3294" y="33"/>
                    <a:pt x="32" y="1616"/>
                    <a:pt x="32" y="1616"/>
                  </a:cubicBezTo>
                  <a:lnTo>
                    <a:pt x="1" y="6620"/>
                  </a:lnTo>
                  <a:cubicBezTo>
                    <a:pt x="1" y="7411"/>
                    <a:pt x="159" y="8171"/>
                    <a:pt x="476" y="8805"/>
                  </a:cubicBezTo>
                  <a:cubicBezTo>
                    <a:pt x="2344" y="8013"/>
                    <a:pt x="5131" y="5860"/>
                    <a:pt x="53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01;p41">
              <a:extLst>
                <a:ext uri="{FF2B5EF4-FFF2-40B4-BE49-F238E27FC236}">
                  <a16:creationId xmlns:a16="http://schemas.microsoft.com/office/drawing/2014/main" id="{BABDF5C4-B866-48C4-99FC-07F1795BF245}"/>
                </a:ext>
              </a:extLst>
            </p:cNvPr>
            <p:cNvSpPr/>
            <p:nvPr/>
          </p:nvSpPr>
          <p:spPr>
            <a:xfrm>
              <a:off x="826689" y="2593385"/>
              <a:ext cx="341141" cy="407439"/>
            </a:xfrm>
            <a:custGeom>
              <a:avLst/>
              <a:gdLst/>
              <a:ahLst/>
              <a:cxnLst/>
              <a:rect l="l" t="t" r="r" b="b"/>
              <a:pathLst>
                <a:path w="11243" h="13428" extrusionOk="0">
                  <a:moveTo>
                    <a:pt x="5637" y="0"/>
                  </a:moveTo>
                  <a:cubicBezTo>
                    <a:pt x="3484" y="0"/>
                    <a:pt x="32" y="1330"/>
                    <a:pt x="32" y="1330"/>
                  </a:cubicBezTo>
                  <a:lnTo>
                    <a:pt x="0" y="6081"/>
                  </a:lnTo>
                  <a:cubicBezTo>
                    <a:pt x="0" y="11433"/>
                    <a:pt x="5574" y="13428"/>
                    <a:pt x="5574" y="13428"/>
                  </a:cubicBezTo>
                  <a:cubicBezTo>
                    <a:pt x="5574" y="13428"/>
                    <a:pt x="11243" y="11686"/>
                    <a:pt x="11243" y="5764"/>
                  </a:cubicBezTo>
                  <a:lnTo>
                    <a:pt x="11243" y="1267"/>
                  </a:lnTo>
                  <a:cubicBezTo>
                    <a:pt x="11243" y="1267"/>
                    <a:pt x="7854" y="0"/>
                    <a:pt x="5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02;p41">
              <a:extLst>
                <a:ext uri="{FF2B5EF4-FFF2-40B4-BE49-F238E27FC236}">
                  <a16:creationId xmlns:a16="http://schemas.microsoft.com/office/drawing/2014/main" id="{E9CA877E-A113-4D57-A61C-A6CB2221FE51}"/>
                </a:ext>
              </a:extLst>
            </p:cNvPr>
            <p:cNvSpPr/>
            <p:nvPr/>
          </p:nvSpPr>
          <p:spPr>
            <a:xfrm>
              <a:off x="891046" y="2797074"/>
              <a:ext cx="204721" cy="88448"/>
            </a:xfrm>
            <a:custGeom>
              <a:avLst/>
              <a:gdLst/>
              <a:ahLst/>
              <a:cxnLst/>
              <a:rect l="l" t="t" r="r" b="b"/>
              <a:pathLst>
                <a:path w="6747" h="2915" extrusionOk="0">
                  <a:moveTo>
                    <a:pt x="6746" y="1"/>
                  </a:moveTo>
                  <a:lnTo>
                    <a:pt x="6746" y="1"/>
                  </a:lnTo>
                  <a:cubicBezTo>
                    <a:pt x="6746" y="1"/>
                    <a:pt x="4150" y="698"/>
                    <a:pt x="3295" y="698"/>
                  </a:cubicBezTo>
                  <a:cubicBezTo>
                    <a:pt x="2471" y="698"/>
                    <a:pt x="1" y="159"/>
                    <a:pt x="1" y="159"/>
                  </a:cubicBezTo>
                  <a:lnTo>
                    <a:pt x="1" y="159"/>
                  </a:lnTo>
                  <a:cubicBezTo>
                    <a:pt x="1" y="159"/>
                    <a:pt x="951" y="2915"/>
                    <a:pt x="3358" y="2915"/>
                  </a:cubicBezTo>
                  <a:cubicBezTo>
                    <a:pt x="5416" y="2915"/>
                    <a:pt x="6746" y="1"/>
                    <a:pt x="67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03;p41">
              <a:extLst>
                <a:ext uri="{FF2B5EF4-FFF2-40B4-BE49-F238E27FC236}">
                  <a16:creationId xmlns:a16="http://schemas.microsoft.com/office/drawing/2014/main" id="{C3E74CE4-927A-492A-AC64-6D59D5F011ED}"/>
                </a:ext>
              </a:extLst>
            </p:cNvPr>
            <p:cNvSpPr/>
            <p:nvPr/>
          </p:nvSpPr>
          <p:spPr>
            <a:xfrm>
              <a:off x="1012143" y="2710598"/>
              <a:ext cx="105713" cy="35592"/>
            </a:xfrm>
            <a:custGeom>
              <a:avLst/>
              <a:gdLst/>
              <a:ahLst/>
              <a:cxnLst/>
              <a:rect l="l" t="t" r="r" b="b"/>
              <a:pathLst>
                <a:path w="3484" h="1173" extrusionOk="0">
                  <a:moveTo>
                    <a:pt x="1679" y="1"/>
                  </a:moveTo>
                  <a:cubicBezTo>
                    <a:pt x="887" y="1"/>
                    <a:pt x="0" y="1078"/>
                    <a:pt x="0" y="1078"/>
                  </a:cubicBezTo>
                  <a:cubicBezTo>
                    <a:pt x="0" y="1078"/>
                    <a:pt x="602" y="919"/>
                    <a:pt x="1679" y="919"/>
                  </a:cubicBezTo>
                  <a:cubicBezTo>
                    <a:pt x="2280" y="919"/>
                    <a:pt x="3484" y="1173"/>
                    <a:pt x="3484" y="1173"/>
                  </a:cubicBezTo>
                  <a:cubicBezTo>
                    <a:pt x="3484" y="1173"/>
                    <a:pt x="2502" y="1"/>
                    <a:pt x="16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04;p41">
              <a:extLst>
                <a:ext uri="{FF2B5EF4-FFF2-40B4-BE49-F238E27FC236}">
                  <a16:creationId xmlns:a16="http://schemas.microsoft.com/office/drawing/2014/main" id="{820CCFDC-5648-4408-82D2-12232821A732}"/>
                </a:ext>
              </a:extLst>
            </p:cNvPr>
            <p:cNvSpPr/>
            <p:nvPr/>
          </p:nvSpPr>
          <p:spPr>
            <a:xfrm>
              <a:off x="862220" y="2710598"/>
              <a:ext cx="106715" cy="36563"/>
            </a:xfrm>
            <a:custGeom>
              <a:avLst/>
              <a:gdLst/>
              <a:ahLst/>
              <a:cxnLst/>
              <a:rect l="l" t="t" r="r" b="b"/>
              <a:pathLst>
                <a:path w="3517" h="1205" extrusionOk="0">
                  <a:moveTo>
                    <a:pt x="1711" y="1"/>
                  </a:moveTo>
                  <a:cubicBezTo>
                    <a:pt x="856" y="1"/>
                    <a:pt x="1" y="1204"/>
                    <a:pt x="1" y="1204"/>
                  </a:cubicBezTo>
                  <a:cubicBezTo>
                    <a:pt x="1" y="1204"/>
                    <a:pt x="1078" y="919"/>
                    <a:pt x="1616" y="919"/>
                  </a:cubicBezTo>
                  <a:cubicBezTo>
                    <a:pt x="2186" y="919"/>
                    <a:pt x="3516" y="1078"/>
                    <a:pt x="3516" y="1078"/>
                  </a:cubicBezTo>
                  <a:cubicBezTo>
                    <a:pt x="3516" y="1078"/>
                    <a:pt x="2534" y="64"/>
                    <a:pt x="17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05;p41">
              <a:extLst>
                <a:ext uri="{FF2B5EF4-FFF2-40B4-BE49-F238E27FC236}">
                  <a16:creationId xmlns:a16="http://schemas.microsoft.com/office/drawing/2014/main" id="{6ABC862B-9545-4188-9F54-5504AD8EE298}"/>
                </a:ext>
              </a:extLst>
            </p:cNvPr>
            <p:cNvSpPr/>
            <p:nvPr/>
          </p:nvSpPr>
          <p:spPr>
            <a:xfrm>
              <a:off x="1132238" y="2768248"/>
              <a:ext cx="40386" cy="98067"/>
            </a:xfrm>
            <a:custGeom>
              <a:avLst/>
              <a:gdLst/>
              <a:ahLst/>
              <a:cxnLst/>
              <a:rect l="l" t="t" r="r" b="b"/>
              <a:pathLst>
                <a:path w="1331" h="3232" extrusionOk="0">
                  <a:moveTo>
                    <a:pt x="1331" y="1"/>
                  </a:moveTo>
                  <a:lnTo>
                    <a:pt x="64" y="1331"/>
                  </a:lnTo>
                  <a:lnTo>
                    <a:pt x="1" y="3231"/>
                  </a:lnTo>
                  <a:lnTo>
                    <a:pt x="1204" y="183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06;p41">
              <a:extLst>
                <a:ext uri="{FF2B5EF4-FFF2-40B4-BE49-F238E27FC236}">
                  <a16:creationId xmlns:a16="http://schemas.microsoft.com/office/drawing/2014/main" id="{A841F7FA-2315-421A-BD27-B5DA43B0384A}"/>
                </a:ext>
              </a:extLst>
            </p:cNvPr>
            <p:cNvSpPr/>
            <p:nvPr/>
          </p:nvSpPr>
          <p:spPr>
            <a:xfrm>
              <a:off x="1112060" y="2797074"/>
              <a:ext cx="73065" cy="37534"/>
            </a:xfrm>
            <a:custGeom>
              <a:avLst/>
              <a:gdLst/>
              <a:ahLst/>
              <a:cxnLst/>
              <a:rect l="l" t="t" r="r" b="b"/>
              <a:pathLst>
                <a:path w="2408" h="1237" extrusionOk="0">
                  <a:moveTo>
                    <a:pt x="1" y="1"/>
                  </a:moveTo>
                  <a:lnTo>
                    <a:pt x="1141" y="1173"/>
                  </a:lnTo>
                  <a:lnTo>
                    <a:pt x="2408" y="1236"/>
                  </a:lnTo>
                  <a:lnTo>
                    <a:pt x="1521" y="1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479375" y="3067556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9590;p43">
            <a:extLst>
              <a:ext uri="{FF2B5EF4-FFF2-40B4-BE49-F238E27FC236}">
                <a16:creationId xmlns:a16="http://schemas.microsoft.com/office/drawing/2014/main" id="{06A9F711-DCC9-479D-B938-DB39BF92BD4F}"/>
              </a:ext>
            </a:extLst>
          </p:cNvPr>
          <p:cNvSpPr txBox="1">
            <a:spLocks/>
          </p:cNvSpPr>
          <p:nvPr/>
        </p:nvSpPr>
        <p:spPr>
          <a:xfrm>
            <a:off x="802297" y="714275"/>
            <a:ext cx="7539405" cy="6932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marante"/>
              <a:buNone/>
              <a:defRPr sz="31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Amarante"/>
              <a:buNone/>
              <a:tabLst/>
              <a:defRPr/>
            </a:pPr>
            <a:r>
              <a:rPr kumimoji="0" lang="sr-Cyrl-RS" sz="3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  <a:t>Настава оријентисана ка исходима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5EEF521-26D6-4928-ABB4-92FC885F2C08}"/>
              </a:ext>
            </a:extLst>
          </p:cNvPr>
          <p:cNvSpPr/>
          <p:nvPr/>
        </p:nvSpPr>
        <p:spPr>
          <a:xfrm>
            <a:off x="1063237" y="1860671"/>
            <a:ext cx="70175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redoka One"/>
                <a:cs typeface="Times New Roman" pitchFamily="18" charset="0"/>
                <a:sym typeface="Fredoka One"/>
              </a:rPr>
              <a:t>Усмереност на процес и исходе учења, а не на садржаје;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redoka One"/>
                <a:cs typeface="Times New Roman" pitchFamily="18" charset="0"/>
                <a:sym typeface="Fredoka One"/>
              </a:rPr>
              <a:t>Промењен однос наставника –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Fredoka One"/>
                <a:cs typeface="Times New Roman" pitchFamily="18" charset="0"/>
                <a:sym typeface="Fredoka One"/>
              </a:rPr>
              <a:t>рефлексивни практичар</a:t>
            </a:r>
            <a:r>
              <a:rPr lang="sr-Latn-RS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redoka One"/>
                <a:cs typeface="Times New Roman" pitchFamily="18" charset="0"/>
                <a:sym typeface="Fredoka One"/>
              </a:rPr>
              <a:t>;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Fredoka One"/>
              <a:cs typeface="Times New Roman" pitchFamily="18" charset="0"/>
              <a:sym typeface="Fredoka One"/>
            </a:endParaRP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Fredoka One"/>
                <a:cs typeface="Times New Roman" pitchFamily="18" charset="0"/>
                <a:sym typeface="Fredoka One"/>
              </a:rPr>
              <a:t>Ученик се поставља у улогу активног учесника;</a:t>
            </a:r>
            <a:endParaRPr lang="sr-Latn-RS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Fredoka One"/>
              <a:cs typeface="Times New Roman" pitchFamily="18" charset="0"/>
              <a:sym typeface="Fredoka One"/>
            </a:endParaRP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Fredoka One"/>
                <a:cs typeface="Times New Roman" pitchFamily="18" charset="0"/>
                <a:sym typeface="Fredoka One"/>
              </a:rPr>
              <a:t>Проблемска, истраживачка и стваралачка настава.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ea typeface="Fredoka One"/>
              <a:cs typeface="Times New Roman" pitchFamily="18" charset="0"/>
              <a:sym typeface="Fredoka One"/>
            </a:endParaRP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ru-RU" sz="2000" b="1" dirty="0">
              <a:solidFill>
                <a:srgbClr val="C00000"/>
              </a:solidFill>
              <a:latin typeface="Times New Roman" pitchFamily="18" charset="0"/>
              <a:ea typeface="Fredoka One"/>
              <a:cs typeface="Times New Roman" pitchFamily="18" charset="0"/>
              <a:sym typeface="Fredoka One"/>
            </a:endParaRP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ru-RU" sz="2000" b="1" dirty="0">
              <a:solidFill>
                <a:srgbClr val="25364E"/>
              </a:solidFill>
              <a:latin typeface="Times New Roman" pitchFamily="18" charset="0"/>
              <a:ea typeface="Fredoka One"/>
              <a:cs typeface="Times New Roman" pitchFamily="18" charset="0"/>
              <a:sym typeface="Fredoka One"/>
            </a:endParaRPr>
          </a:p>
        </p:txBody>
      </p:sp>
    </p:spTree>
    <p:extLst>
      <p:ext uri="{BB962C8B-B14F-4D97-AF65-F5344CB8AC3E}">
        <p14:creationId xmlns:p14="http://schemas.microsoft.com/office/powerpoint/2010/main" val="255868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67685" y="95600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9865;p47">
            <a:extLst>
              <a:ext uri="{FF2B5EF4-FFF2-40B4-BE49-F238E27FC236}">
                <a16:creationId xmlns:a16="http://schemas.microsoft.com/office/drawing/2014/main" id="{FABDEC3C-F30C-4716-B7B1-67E2FC818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8127" y="673457"/>
            <a:ext cx="7318156" cy="1679332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lnSpc>
                <a:spcPct val="120000"/>
              </a:lnSpc>
              <a:buClr>
                <a:srgbClr val="000000"/>
              </a:buClr>
              <a:buSzTx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 </a:t>
            </a:r>
            <a:r>
              <a:rPr lang="ru-RU" sz="2400" b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Проблемска настава</a:t>
            </a:r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: подстицање функционалне примене знања, уз развијање међупредметних компетенција ученика;</a:t>
            </a:r>
            <a:br>
              <a:rPr lang="ru-RU" sz="24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br>
              <a:rPr lang="sr-Cyrl-RS" sz="400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D88FA0-08B7-41D9-A2E4-E8746ECFA091}"/>
              </a:ext>
            </a:extLst>
          </p:cNvPr>
          <p:cNvSpPr/>
          <p:nvPr/>
        </p:nvSpPr>
        <p:spPr>
          <a:xfrm>
            <a:off x="1019381" y="2106102"/>
            <a:ext cx="784094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Истраживачка настава</a:t>
            </a:r>
            <a:r>
              <a:rPr lang="ru-RU" sz="2400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: ученици уче кроз процес истраживачког читања, теренског истраживачког рада...</a:t>
            </a:r>
          </a:p>
          <a:p>
            <a:br>
              <a:rPr lang="ru-RU" sz="2400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lang="sr-Latn-R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5271C4-BEFD-4623-865D-9A43E62B71E3}"/>
              </a:ext>
            </a:extLst>
          </p:cNvPr>
          <p:cNvSpPr/>
          <p:nvPr/>
        </p:nvSpPr>
        <p:spPr>
          <a:xfrm>
            <a:off x="1018127" y="3056433"/>
            <a:ext cx="716251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Стваралачка настава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: ученици уче кроз стваралачки процес.</a:t>
            </a:r>
            <a:br>
              <a:rPr lang="ru-RU" sz="2400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lang="sr-Latn-R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CB5629-00BE-4F35-A094-323B3EC98E54}"/>
              </a:ext>
            </a:extLst>
          </p:cNvPr>
          <p:cNvSpPr txBox="1"/>
          <p:nvPr/>
        </p:nvSpPr>
        <p:spPr>
          <a:xfrm>
            <a:off x="2362159" y="4023711"/>
            <a:ext cx="447444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учење</a:t>
            </a:r>
            <a:endParaRPr lang="sr-Latn-RS" sz="28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4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19E799C-EB90-4EF1-AAEA-9648E6B03E07}"/>
              </a:ext>
            </a:extLst>
          </p:cNvPr>
          <p:cNvSpPr txBox="1"/>
          <p:nvPr/>
        </p:nvSpPr>
        <p:spPr>
          <a:xfrm>
            <a:off x="1152529" y="2062165"/>
            <a:ext cx="5955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sr-Cyrl-RS" sz="24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Наставник доминира;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sr-Cyrl-RS" sz="24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 пасивни слушалац;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sr-Cyrl-RS" sz="2400" b="1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 учење се не одвија на часу.</a:t>
            </a:r>
            <a:endParaRPr lang="sr-Latn-RS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Google Shape;9865;p47">
            <a:extLst>
              <a:ext uri="{FF2B5EF4-FFF2-40B4-BE49-F238E27FC236}">
                <a16:creationId xmlns:a16="http://schemas.microsoft.com/office/drawing/2014/main" id="{AB9EB691-98E3-4DD8-AB6C-6F65525E5220}"/>
              </a:ext>
            </a:extLst>
          </p:cNvPr>
          <p:cNvSpPr txBox="1">
            <a:spLocks/>
          </p:cNvSpPr>
          <p:nvPr/>
        </p:nvSpPr>
        <p:spPr>
          <a:xfrm>
            <a:off x="1255613" y="468314"/>
            <a:ext cx="6438313" cy="12190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57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marante"/>
              <a:buNone/>
              <a:tabLst/>
              <a:defRPr/>
            </a:pPr>
            <a:r>
              <a:rPr kumimoji="0" lang="sr-Cyrl-R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  <a:t>Замке традиционалних метода и фронталног облика рада</a:t>
            </a:r>
            <a:br>
              <a:rPr kumimoji="0" lang="sr-Cyrl-R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</a:br>
            <a:endParaRPr kumimoji="0" lang="sr-Cyrl-R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marante"/>
            </a:endParaRPr>
          </a:p>
        </p:txBody>
      </p:sp>
      <p:grpSp>
        <p:nvGrpSpPr>
          <p:cNvPr id="111" name="Google Shape;10156;p47">
            <a:extLst>
              <a:ext uri="{FF2B5EF4-FFF2-40B4-BE49-F238E27FC236}">
                <a16:creationId xmlns:a16="http://schemas.microsoft.com/office/drawing/2014/main" id="{7806F1DA-D305-487B-9FEB-956F1A01A3EA}"/>
              </a:ext>
            </a:extLst>
          </p:cNvPr>
          <p:cNvGrpSpPr/>
          <p:nvPr/>
        </p:nvGrpSpPr>
        <p:grpSpPr>
          <a:xfrm>
            <a:off x="6914195" y="1436473"/>
            <a:ext cx="974192" cy="2019665"/>
            <a:chOff x="2285125" y="1750100"/>
            <a:chExt cx="531300" cy="11014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2" name="Google Shape;10157;p47">
              <a:extLst>
                <a:ext uri="{FF2B5EF4-FFF2-40B4-BE49-F238E27FC236}">
                  <a16:creationId xmlns:a16="http://schemas.microsoft.com/office/drawing/2014/main" id="{E8889A42-E698-4454-91AC-51B726CF2827}"/>
                </a:ext>
              </a:extLst>
            </p:cNvPr>
            <p:cNvSpPr/>
            <p:nvPr/>
          </p:nvSpPr>
          <p:spPr>
            <a:xfrm>
              <a:off x="2285125" y="1750100"/>
              <a:ext cx="531300" cy="1101475"/>
            </a:xfrm>
            <a:custGeom>
              <a:avLst/>
              <a:gdLst/>
              <a:ahLst/>
              <a:cxnLst/>
              <a:rect l="l" t="t" r="r" b="b"/>
              <a:pathLst>
                <a:path w="21252" h="44059" extrusionOk="0">
                  <a:moveTo>
                    <a:pt x="5209" y="0"/>
                  </a:moveTo>
                  <a:cubicBezTo>
                    <a:pt x="3931" y="0"/>
                    <a:pt x="2743" y="966"/>
                    <a:pt x="2399" y="2319"/>
                  </a:cubicBezTo>
                  <a:cubicBezTo>
                    <a:pt x="2397" y="2319"/>
                    <a:pt x="2396" y="2319"/>
                    <a:pt x="2394" y="2319"/>
                  </a:cubicBezTo>
                  <a:cubicBezTo>
                    <a:pt x="1933" y="2319"/>
                    <a:pt x="1983" y="2956"/>
                    <a:pt x="1983" y="3293"/>
                  </a:cubicBezTo>
                  <a:cubicBezTo>
                    <a:pt x="1986" y="8623"/>
                    <a:pt x="2016" y="13951"/>
                    <a:pt x="2032" y="19281"/>
                  </a:cubicBezTo>
                  <a:cubicBezTo>
                    <a:pt x="2034" y="19603"/>
                    <a:pt x="2034" y="19926"/>
                    <a:pt x="1989" y="20246"/>
                  </a:cubicBezTo>
                  <a:cubicBezTo>
                    <a:pt x="1868" y="21106"/>
                    <a:pt x="1426" y="21886"/>
                    <a:pt x="1156" y="22701"/>
                  </a:cubicBezTo>
                  <a:cubicBezTo>
                    <a:pt x="840" y="23659"/>
                    <a:pt x="515" y="24610"/>
                    <a:pt x="206" y="25569"/>
                  </a:cubicBezTo>
                  <a:cubicBezTo>
                    <a:pt x="77" y="25961"/>
                    <a:pt x="6" y="26355"/>
                    <a:pt x="5" y="26737"/>
                  </a:cubicBezTo>
                  <a:cubicBezTo>
                    <a:pt x="0" y="27210"/>
                    <a:pt x="104" y="27684"/>
                    <a:pt x="337" y="28096"/>
                  </a:cubicBezTo>
                  <a:cubicBezTo>
                    <a:pt x="528" y="28434"/>
                    <a:pt x="980" y="28671"/>
                    <a:pt x="1091" y="29029"/>
                  </a:cubicBezTo>
                  <a:cubicBezTo>
                    <a:pt x="1124" y="29130"/>
                    <a:pt x="1118" y="29237"/>
                    <a:pt x="1114" y="29344"/>
                  </a:cubicBezTo>
                  <a:cubicBezTo>
                    <a:pt x="1061" y="30511"/>
                    <a:pt x="947" y="31679"/>
                    <a:pt x="1012" y="32844"/>
                  </a:cubicBezTo>
                  <a:cubicBezTo>
                    <a:pt x="1034" y="33244"/>
                    <a:pt x="1081" y="33682"/>
                    <a:pt x="1311" y="34023"/>
                  </a:cubicBezTo>
                  <a:cubicBezTo>
                    <a:pt x="1469" y="34257"/>
                    <a:pt x="2015" y="34497"/>
                    <a:pt x="2025" y="34784"/>
                  </a:cubicBezTo>
                  <a:cubicBezTo>
                    <a:pt x="2124" y="37506"/>
                    <a:pt x="2101" y="40271"/>
                    <a:pt x="2041" y="42998"/>
                  </a:cubicBezTo>
                  <a:cubicBezTo>
                    <a:pt x="2031" y="43463"/>
                    <a:pt x="2404" y="43849"/>
                    <a:pt x="2871" y="43850"/>
                  </a:cubicBezTo>
                  <a:cubicBezTo>
                    <a:pt x="3451" y="43852"/>
                    <a:pt x="4031" y="43853"/>
                    <a:pt x="4611" y="43853"/>
                  </a:cubicBezTo>
                  <a:cubicBezTo>
                    <a:pt x="5569" y="43853"/>
                    <a:pt x="6526" y="43851"/>
                    <a:pt x="7484" y="43850"/>
                  </a:cubicBezTo>
                  <a:cubicBezTo>
                    <a:pt x="7487" y="43850"/>
                    <a:pt x="7490" y="43850"/>
                    <a:pt x="7493" y="43850"/>
                  </a:cubicBezTo>
                  <a:cubicBezTo>
                    <a:pt x="7882" y="43850"/>
                    <a:pt x="8254" y="43896"/>
                    <a:pt x="8619" y="43896"/>
                  </a:cubicBezTo>
                  <a:cubicBezTo>
                    <a:pt x="9012" y="43896"/>
                    <a:pt x="9397" y="43843"/>
                    <a:pt x="9786" y="43620"/>
                  </a:cubicBezTo>
                  <a:cubicBezTo>
                    <a:pt x="10092" y="43446"/>
                    <a:pt x="10397" y="43193"/>
                    <a:pt x="10741" y="43193"/>
                  </a:cubicBezTo>
                  <a:cubicBezTo>
                    <a:pt x="10768" y="43193"/>
                    <a:pt x="10796" y="43194"/>
                    <a:pt x="10824" y="43198"/>
                  </a:cubicBezTo>
                  <a:cubicBezTo>
                    <a:pt x="11157" y="43239"/>
                    <a:pt x="11398" y="43522"/>
                    <a:pt x="11674" y="43714"/>
                  </a:cubicBezTo>
                  <a:cubicBezTo>
                    <a:pt x="12067" y="43985"/>
                    <a:pt x="12493" y="44058"/>
                    <a:pt x="12931" y="44058"/>
                  </a:cubicBezTo>
                  <a:cubicBezTo>
                    <a:pt x="13291" y="44058"/>
                    <a:pt x="13660" y="44009"/>
                    <a:pt x="14022" y="43981"/>
                  </a:cubicBezTo>
                  <a:cubicBezTo>
                    <a:pt x="14949" y="43913"/>
                    <a:pt x="15885" y="43882"/>
                    <a:pt x="16816" y="43827"/>
                  </a:cubicBezTo>
                  <a:cubicBezTo>
                    <a:pt x="17918" y="43760"/>
                    <a:pt x="19237" y="43425"/>
                    <a:pt x="19237" y="42081"/>
                  </a:cubicBezTo>
                  <a:lnTo>
                    <a:pt x="19237" y="39118"/>
                  </a:lnTo>
                  <a:lnTo>
                    <a:pt x="19237" y="36829"/>
                  </a:lnTo>
                  <a:cubicBezTo>
                    <a:pt x="19237" y="36075"/>
                    <a:pt x="19014" y="35133"/>
                    <a:pt x="19592" y="34534"/>
                  </a:cubicBezTo>
                  <a:cubicBezTo>
                    <a:pt x="19819" y="34300"/>
                    <a:pt x="20130" y="34139"/>
                    <a:pt x="20289" y="33854"/>
                  </a:cubicBezTo>
                  <a:cubicBezTo>
                    <a:pt x="20411" y="33636"/>
                    <a:pt x="20427" y="33380"/>
                    <a:pt x="20434" y="33132"/>
                  </a:cubicBezTo>
                  <a:cubicBezTo>
                    <a:pt x="20482" y="31636"/>
                    <a:pt x="20362" y="30133"/>
                    <a:pt x="20362" y="28632"/>
                  </a:cubicBezTo>
                  <a:cubicBezTo>
                    <a:pt x="20362" y="28352"/>
                    <a:pt x="21006" y="27663"/>
                    <a:pt x="21087" y="27270"/>
                  </a:cubicBezTo>
                  <a:cubicBezTo>
                    <a:pt x="21209" y="26671"/>
                    <a:pt x="20949" y="26220"/>
                    <a:pt x="20918" y="25639"/>
                  </a:cubicBezTo>
                  <a:cubicBezTo>
                    <a:pt x="20907" y="25434"/>
                    <a:pt x="20947" y="25228"/>
                    <a:pt x="21000" y="25031"/>
                  </a:cubicBezTo>
                  <a:cubicBezTo>
                    <a:pt x="21252" y="24126"/>
                    <a:pt x="21214" y="23060"/>
                    <a:pt x="20785" y="22203"/>
                  </a:cubicBezTo>
                  <a:cubicBezTo>
                    <a:pt x="20747" y="22129"/>
                    <a:pt x="20706" y="22054"/>
                    <a:pt x="20663" y="21982"/>
                  </a:cubicBezTo>
                  <a:cubicBezTo>
                    <a:pt x="20423" y="21587"/>
                    <a:pt x="20354" y="21097"/>
                    <a:pt x="20158" y="20673"/>
                  </a:cubicBezTo>
                  <a:cubicBezTo>
                    <a:pt x="19905" y="20123"/>
                    <a:pt x="19576" y="19611"/>
                    <a:pt x="19364" y="19044"/>
                  </a:cubicBezTo>
                  <a:cubicBezTo>
                    <a:pt x="19014" y="18111"/>
                    <a:pt x="19122" y="17302"/>
                    <a:pt x="19224" y="16348"/>
                  </a:cubicBezTo>
                  <a:cubicBezTo>
                    <a:pt x="19319" y="15438"/>
                    <a:pt x="19254" y="14487"/>
                    <a:pt x="19262" y="13570"/>
                  </a:cubicBezTo>
                  <a:cubicBezTo>
                    <a:pt x="19276" y="11680"/>
                    <a:pt x="19240" y="9791"/>
                    <a:pt x="19247" y="7901"/>
                  </a:cubicBezTo>
                  <a:cubicBezTo>
                    <a:pt x="19249" y="7441"/>
                    <a:pt x="19622" y="2328"/>
                    <a:pt x="18803" y="2328"/>
                  </a:cubicBezTo>
                  <a:cubicBezTo>
                    <a:pt x="18792" y="2328"/>
                    <a:pt x="18780" y="2329"/>
                    <a:pt x="18767" y="2331"/>
                  </a:cubicBezTo>
                  <a:cubicBezTo>
                    <a:pt x="18989" y="2293"/>
                    <a:pt x="18063" y="877"/>
                    <a:pt x="17938" y="759"/>
                  </a:cubicBezTo>
                  <a:cubicBezTo>
                    <a:pt x="17457" y="313"/>
                    <a:pt x="16813" y="52"/>
                    <a:pt x="16156" y="37"/>
                  </a:cubicBezTo>
                  <a:cubicBezTo>
                    <a:pt x="16132" y="36"/>
                    <a:pt x="16107" y="36"/>
                    <a:pt x="16082" y="36"/>
                  </a:cubicBezTo>
                  <a:cubicBezTo>
                    <a:pt x="14730" y="36"/>
                    <a:pt x="13477" y="926"/>
                    <a:pt x="13379" y="2352"/>
                  </a:cubicBezTo>
                  <a:cubicBezTo>
                    <a:pt x="12637" y="2352"/>
                    <a:pt x="11895" y="2351"/>
                    <a:pt x="11152" y="2351"/>
                  </a:cubicBezTo>
                  <a:cubicBezTo>
                    <a:pt x="10039" y="2351"/>
                    <a:pt x="8926" y="2352"/>
                    <a:pt x="7813" y="2354"/>
                  </a:cubicBezTo>
                  <a:cubicBezTo>
                    <a:pt x="7753" y="1659"/>
                    <a:pt x="7386" y="992"/>
                    <a:pt x="6830" y="568"/>
                  </a:cubicBezTo>
                  <a:cubicBezTo>
                    <a:pt x="6312" y="175"/>
                    <a:pt x="5752" y="0"/>
                    <a:pt x="52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3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Google Shape;10158;p47">
              <a:extLst>
                <a:ext uri="{FF2B5EF4-FFF2-40B4-BE49-F238E27FC236}">
                  <a16:creationId xmlns:a16="http://schemas.microsoft.com/office/drawing/2014/main" id="{850C501F-B1EB-421F-BD26-88AF0FC64D95}"/>
                </a:ext>
              </a:extLst>
            </p:cNvPr>
            <p:cNvSpPr/>
            <p:nvPr/>
          </p:nvSpPr>
          <p:spPr>
            <a:xfrm>
              <a:off x="2360300" y="2423225"/>
              <a:ext cx="35025" cy="190200"/>
            </a:xfrm>
            <a:custGeom>
              <a:avLst/>
              <a:gdLst/>
              <a:ahLst/>
              <a:cxnLst/>
              <a:rect l="l" t="t" r="r" b="b"/>
              <a:pathLst>
                <a:path w="1401" h="7608" extrusionOk="0">
                  <a:moveTo>
                    <a:pt x="1" y="0"/>
                  </a:moveTo>
                  <a:lnTo>
                    <a:pt x="1" y="6148"/>
                  </a:lnTo>
                  <a:lnTo>
                    <a:pt x="1401" y="7608"/>
                  </a:lnTo>
                  <a:lnTo>
                    <a:pt x="1401" y="0"/>
                  </a:lnTo>
                  <a:close/>
                </a:path>
              </a:pathLst>
            </a:custGeom>
            <a:solidFill>
              <a:srgbClr val="6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Google Shape;10159;p47">
              <a:extLst>
                <a:ext uri="{FF2B5EF4-FFF2-40B4-BE49-F238E27FC236}">
                  <a16:creationId xmlns:a16="http://schemas.microsoft.com/office/drawing/2014/main" id="{F13903B9-6A29-4C55-BB8A-04AF240ED31A}"/>
                </a:ext>
              </a:extLst>
            </p:cNvPr>
            <p:cNvSpPr/>
            <p:nvPr/>
          </p:nvSpPr>
          <p:spPr>
            <a:xfrm>
              <a:off x="2711725" y="2423225"/>
              <a:ext cx="35025" cy="190200"/>
            </a:xfrm>
            <a:custGeom>
              <a:avLst/>
              <a:gdLst/>
              <a:ahLst/>
              <a:cxnLst/>
              <a:rect l="l" t="t" r="r" b="b"/>
              <a:pathLst>
                <a:path w="1401" h="7608" extrusionOk="0">
                  <a:moveTo>
                    <a:pt x="0" y="0"/>
                  </a:moveTo>
                  <a:lnTo>
                    <a:pt x="0" y="7608"/>
                  </a:lnTo>
                  <a:lnTo>
                    <a:pt x="1400" y="6148"/>
                  </a:lnTo>
                  <a:lnTo>
                    <a:pt x="1400" y="0"/>
                  </a:lnTo>
                  <a:close/>
                </a:path>
              </a:pathLst>
            </a:custGeom>
            <a:solidFill>
              <a:srgbClr val="6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Google Shape;10160;p47">
              <a:extLst>
                <a:ext uri="{FF2B5EF4-FFF2-40B4-BE49-F238E27FC236}">
                  <a16:creationId xmlns:a16="http://schemas.microsoft.com/office/drawing/2014/main" id="{EFE9AA80-03AE-44B9-8E76-0537073BEC6A}"/>
                </a:ext>
              </a:extLst>
            </p:cNvPr>
            <p:cNvSpPr/>
            <p:nvPr/>
          </p:nvSpPr>
          <p:spPr>
            <a:xfrm>
              <a:off x="2418950" y="2643700"/>
              <a:ext cx="84550" cy="155125"/>
            </a:xfrm>
            <a:custGeom>
              <a:avLst/>
              <a:gdLst/>
              <a:ahLst/>
              <a:cxnLst/>
              <a:rect l="l" t="t" r="r" b="b"/>
              <a:pathLst>
                <a:path w="3382" h="6205" extrusionOk="0">
                  <a:moveTo>
                    <a:pt x="0" y="0"/>
                  </a:moveTo>
                  <a:lnTo>
                    <a:pt x="0" y="6205"/>
                  </a:lnTo>
                  <a:lnTo>
                    <a:pt x="1265" y="6205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rgbClr val="6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Google Shape;10161;p47">
              <a:extLst>
                <a:ext uri="{FF2B5EF4-FFF2-40B4-BE49-F238E27FC236}">
                  <a16:creationId xmlns:a16="http://schemas.microsoft.com/office/drawing/2014/main" id="{AE8A14CF-8316-4FEF-A372-B6879FDEF0FC}"/>
                </a:ext>
              </a:extLst>
            </p:cNvPr>
            <p:cNvSpPr/>
            <p:nvPr/>
          </p:nvSpPr>
          <p:spPr>
            <a:xfrm>
              <a:off x="2596525" y="2668775"/>
              <a:ext cx="84500" cy="130050"/>
            </a:xfrm>
            <a:custGeom>
              <a:avLst/>
              <a:gdLst/>
              <a:ahLst/>
              <a:cxnLst/>
              <a:rect l="l" t="t" r="r" b="b"/>
              <a:pathLst>
                <a:path w="3380" h="5202" extrusionOk="0">
                  <a:moveTo>
                    <a:pt x="0" y="0"/>
                  </a:moveTo>
                  <a:lnTo>
                    <a:pt x="2118" y="5202"/>
                  </a:lnTo>
                  <a:lnTo>
                    <a:pt x="3380" y="5202"/>
                  </a:lnTo>
                  <a:lnTo>
                    <a:pt x="3380" y="0"/>
                  </a:lnTo>
                  <a:close/>
                </a:path>
              </a:pathLst>
            </a:custGeom>
            <a:solidFill>
              <a:srgbClr val="6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Google Shape;10162;p47">
              <a:extLst>
                <a:ext uri="{FF2B5EF4-FFF2-40B4-BE49-F238E27FC236}">
                  <a16:creationId xmlns:a16="http://schemas.microsoft.com/office/drawing/2014/main" id="{70FD9716-7A4E-4426-B963-BD6BE395AF2D}"/>
                </a:ext>
              </a:extLst>
            </p:cNvPr>
            <p:cNvSpPr/>
            <p:nvPr/>
          </p:nvSpPr>
          <p:spPr>
            <a:xfrm>
              <a:off x="2392725" y="1799325"/>
              <a:ext cx="39525" cy="69350"/>
            </a:xfrm>
            <a:custGeom>
              <a:avLst/>
              <a:gdLst/>
              <a:ahLst/>
              <a:cxnLst/>
              <a:rect l="l" t="t" r="r" b="b"/>
              <a:pathLst>
                <a:path w="1581" h="2774" extrusionOk="0">
                  <a:moveTo>
                    <a:pt x="558" y="0"/>
                  </a:moveTo>
                  <a:cubicBezTo>
                    <a:pt x="250" y="0"/>
                    <a:pt x="0" y="250"/>
                    <a:pt x="0" y="556"/>
                  </a:cubicBezTo>
                  <a:lnTo>
                    <a:pt x="0" y="2774"/>
                  </a:lnTo>
                  <a:lnTo>
                    <a:pt x="1581" y="2774"/>
                  </a:lnTo>
                  <a:lnTo>
                    <a:pt x="1581" y="556"/>
                  </a:lnTo>
                  <a:cubicBezTo>
                    <a:pt x="1581" y="250"/>
                    <a:pt x="1334" y="0"/>
                    <a:pt x="1025" y="0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Google Shape;10163;p47">
              <a:extLst>
                <a:ext uri="{FF2B5EF4-FFF2-40B4-BE49-F238E27FC236}">
                  <a16:creationId xmlns:a16="http://schemas.microsoft.com/office/drawing/2014/main" id="{49A40975-9FD7-444B-8F50-FABE416856F3}"/>
                </a:ext>
              </a:extLst>
            </p:cNvPr>
            <p:cNvSpPr/>
            <p:nvPr/>
          </p:nvSpPr>
          <p:spPr>
            <a:xfrm>
              <a:off x="2409600" y="1799325"/>
              <a:ext cx="22650" cy="57275"/>
            </a:xfrm>
            <a:custGeom>
              <a:avLst/>
              <a:gdLst/>
              <a:ahLst/>
              <a:cxnLst/>
              <a:rect l="l" t="t" r="r" b="b"/>
              <a:pathLst>
                <a:path w="906" h="2291" extrusionOk="0">
                  <a:moveTo>
                    <a:pt x="115" y="0"/>
                  </a:moveTo>
                  <a:cubicBezTo>
                    <a:pt x="91" y="0"/>
                    <a:pt x="65" y="2"/>
                    <a:pt x="41" y="3"/>
                  </a:cubicBezTo>
                  <a:cubicBezTo>
                    <a:pt x="15" y="197"/>
                    <a:pt x="0" y="411"/>
                    <a:pt x="0" y="634"/>
                  </a:cubicBezTo>
                  <a:cubicBezTo>
                    <a:pt x="0" y="1548"/>
                    <a:pt x="230" y="2291"/>
                    <a:pt x="516" y="2291"/>
                  </a:cubicBezTo>
                  <a:cubicBezTo>
                    <a:pt x="673" y="2291"/>
                    <a:pt x="811" y="2068"/>
                    <a:pt x="906" y="1718"/>
                  </a:cubicBezTo>
                  <a:lnTo>
                    <a:pt x="906" y="391"/>
                  </a:lnTo>
                  <a:cubicBezTo>
                    <a:pt x="906" y="176"/>
                    <a:pt x="552" y="0"/>
                    <a:pt x="115" y="0"/>
                  </a:cubicBez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Google Shape;10164;p47">
              <a:extLst>
                <a:ext uri="{FF2B5EF4-FFF2-40B4-BE49-F238E27FC236}">
                  <a16:creationId xmlns:a16="http://schemas.microsoft.com/office/drawing/2014/main" id="{7D41D8BE-58A1-41F0-9A29-04FBB1F78CC6}"/>
                </a:ext>
              </a:extLst>
            </p:cNvPr>
            <p:cNvSpPr/>
            <p:nvPr/>
          </p:nvSpPr>
          <p:spPr>
            <a:xfrm>
              <a:off x="2666750" y="1799325"/>
              <a:ext cx="39550" cy="69350"/>
            </a:xfrm>
            <a:custGeom>
              <a:avLst/>
              <a:gdLst/>
              <a:ahLst/>
              <a:cxnLst/>
              <a:rect l="l" t="t" r="r" b="b"/>
              <a:pathLst>
                <a:path w="1582" h="2774" extrusionOk="0">
                  <a:moveTo>
                    <a:pt x="556" y="0"/>
                  </a:moveTo>
                  <a:cubicBezTo>
                    <a:pt x="250" y="0"/>
                    <a:pt x="0" y="250"/>
                    <a:pt x="0" y="556"/>
                  </a:cubicBezTo>
                  <a:lnTo>
                    <a:pt x="0" y="2774"/>
                  </a:lnTo>
                  <a:lnTo>
                    <a:pt x="1581" y="2774"/>
                  </a:lnTo>
                  <a:lnTo>
                    <a:pt x="1581" y="556"/>
                  </a:lnTo>
                  <a:cubicBezTo>
                    <a:pt x="1581" y="250"/>
                    <a:pt x="1331" y="0"/>
                    <a:pt x="1024" y="0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Google Shape;10165;p47">
              <a:extLst>
                <a:ext uri="{FF2B5EF4-FFF2-40B4-BE49-F238E27FC236}">
                  <a16:creationId xmlns:a16="http://schemas.microsoft.com/office/drawing/2014/main" id="{8681EF56-A2EA-4D59-8198-433865C6EAB0}"/>
                </a:ext>
              </a:extLst>
            </p:cNvPr>
            <p:cNvSpPr/>
            <p:nvPr/>
          </p:nvSpPr>
          <p:spPr>
            <a:xfrm>
              <a:off x="2683625" y="1799325"/>
              <a:ext cx="22675" cy="57275"/>
            </a:xfrm>
            <a:custGeom>
              <a:avLst/>
              <a:gdLst/>
              <a:ahLst/>
              <a:cxnLst/>
              <a:rect l="l" t="t" r="r" b="b"/>
              <a:pathLst>
                <a:path w="907" h="2291" extrusionOk="0">
                  <a:moveTo>
                    <a:pt x="116" y="0"/>
                  </a:moveTo>
                  <a:cubicBezTo>
                    <a:pt x="90" y="0"/>
                    <a:pt x="65" y="2"/>
                    <a:pt x="40" y="3"/>
                  </a:cubicBezTo>
                  <a:cubicBezTo>
                    <a:pt x="15" y="197"/>
                    <a:pt x="1" y="411"/>
                    <a:pt x="1" y="634"/>
                  </a:cubicBezTo>
                  <a:cubicBezTo>
                    <a:pt x="1" y="1548"/>
                    <a:pt x="231" y="2291"/>
                    <a:pt x="517" y="2291"/>
                  </a:cubicBezTo>
                  <a:cubicBezTo>
                    <a:pt x="672" y="2291"/>
                    <a:pt x="811" y="2068"/>
                    <a:pt x="906" y="1718"/>
                  </a:cubicBezTo>
                  <a:lnTo>
                    <a:pt x="906" y="391"/>
                  </a:lnTo>
                  <a:cubicBezTo>
                    <a:pt x="906" y="176"/>
                    <a:pt x="553" y="0"/>
                    <a:pt x="116" y="0"/>
                  </a:cubicBez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Google Shape;10166;p47">
              <a:extLst>
                <a:ext uri="{FF2B5EF4-FFF2-40B4-BE49-F238E27FC236}">
                  <a16:creationId xmlns:a16="http://schemas.microsoft.com/office/drawing/2014/main" id="{181D6F43-69B0-49FC-92FA-FA7A8D5FF083}"/>
                </a:ext>
              </a:extLst>
            </p:cNvPr>
            <p:cNvSpPr/>
            <p:nvPr/>
          </p:nvSpPr>
          <p:spPr>
            <a:xfrm>
              <a:off x="2383125" y="1856375"/>
              <a:ext cx="335450" cy="750800"/>
            </a:xfrm>
            <a:custGeom>
              <a:avLst/>
              <a:gdLst/>
              <a:ahLst/>
              <a:cxnLst/>
              <a:rect l="l" t="t" r="r" b="b"/>
              <a:pathLst>
                <a:path w="13418" h="30032" extrusionOk="0">
                  <a:moveTo>
                    <a:pt x="0" y="0"/>
                  </a:moveTo>
                  <a:lnTo>
                    <a:pt x="0" y="30032"/>
                  </a:lnTo>
                  <a:lnTo>
                    <a:pt x="13417" y="30032"/>
                  </a:lnTo>
                  <a:lnTo>
                    <a:pt x="13417" y="0"/>
                  </a:ln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Google Shape;10167;p47">
              <a:extLst>
                <a:ext uri="{FF2B5EF4-FFF2-40B4-BE49-F238E27FC236}">
                  <a16:creationId xmlns:a16="http://schemas.microsoft.com/office/drawing/2014/main" id="{33924480-B56D-4FF9-9E3B-3C58BBB6A998}"/>
                </a:ext>
              </a:extLst>
            </p:cNvPr>
            <p:cNvSpPr/>
            <p:nvPr/>
          </p:nvSpPr>
          <p:spPr>
            <a:xfrm>
              <a:off x="2383125" y="2595000"/>
              <a:ext cx="335450" cy="155225"/>
            </a:xfrm>
            <a:custGeom>
              <a:avLst/>
              <a:gdLst/>
              <a:ahLst/>
              <a:cxnLst/>
              <a:rect l="l" t="t" r="r" b="b"/>
              <a:pathLst>
                <a:path w="13418" h="6209" extrusionOk="0">
                  <a:moveTo>
                    <a:pt x="0" y="1"/>
                  </a:moveTo>
                  <a:lnTo>
                    <a:pt x="0" y="6209"/>
                  </a:lnTo>
                  <a:lnTo>
                    <a:pt x="13417" y="6209"/>
                  </a:lnTo>
                  <a:lnTo>
                    <a:pt x="13417" y="1"/>
                  </a:ln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Google Shape;10168;p47">
              <a:extLst>
                <a:ext uri="{FF2B5EF4-FFF2-40B4-BE49-F238E27FC236}">
                  <a16:creationId xmlns:a16="http://schemas.microsoft.com/office/drawing/2014/main" id="{D745139F-4996-4F8F-9214-132E1A6884DB}"/>
                </a:ext>
              </a:extLst>
            </p:cNvPr>
            <p:cNvSpPr/>
            <p:nvPr/>
          </p:nvSpPr>
          <p:spPr>
            <a:xfrm>
              <a:off x="2383125" y="2643700"/>
              <a:ext cx="84525" cy="155125"/>
            </a:xfrm>
            <a:custGeom>
              <a:avLst/>
              <a:gdLst/>
              <a:ahLst/>
              <a:cxnLst/>
              <a:rect l="l" t="t" r="r" b="b"/>
              <a:pathLst>
                <a:path w="3381" h="6205" extrusionOk="0">
                  <a:moveTo>
                    <a:pt x="0" y="0"/>
                  </a:moveTo>
                  <a:lnTo>
                    <a:pt x="0" y="6205"/>
                  </a:lnTo>
                  <a:lnTo>
                    <a:pt x="1264" y="6205"/>
                  </a:lnTo>
                  <a:lnTo>
                    <a:pt x="3380" y="0"/>
                  </a:ln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Google Shape;10169;p47">
              <a:extLst>
                <a:ext uri="{FF2B5EF4-FFF2-40B4-BE49-F238E27FC236}">
                  <a16:creationId xmlns:a16="http://schemas.microsoft.com/office/drawing/2014/main" id="{7C0D8F05-DF60-440B-8792-E4B2A7C1316E}"/>
                </a:ext>
              </a:extLst>
            </p:cNvPr>
            <p:cNvSpPr/>
            <p:nvPr/>
          </p:nvSpPr>
          <p:spPr>
            <a:xfrm>
              <a:off x="2634050" y="2643700"/>
              <a:ext cx="84525" cy="155125"/>
            </a:xfrm>
            <a:custGeom>
              <a:avLst/>
              <a:gdLst/>
              <a:ahLst/>
              <a:cxnLst/>
              <a:rect l="l" t="t" r="r" b="b"/>
              <a:pathLst>
                <a:path w="3381" h="6205" extrusionOk="0">
                  <a:moveTo>
                    <a:pt x="1" y="0"/>
                  </a:moveTo>
                  <a:lnTo>
                    <a:pt x="2119" y="6205"/>
                  </a:lnTo>
                  <a:lnTo>
                    <a:pt x="3380" y="6205"/>
                  </a:lnTo>
                  <a:lnTo>
                    <a:pt x="3380" y="0"/>
                  </a:ln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Google Shape;10170;p47">
              <a:extLst>
                <a:ext uri="{FF2B5EF4-FFF2-40B4-BE49-F238E27FC236}">
                  <a16:creationId xmlns:a16="http://schemas.microsoft.com/office/drawing/2014/main" id="{8F9B6241-F2A4-4C8E-B7DB-162B6B8E1119}"/>
                </a:ext>
              </a:extLst>
            </p:cNvPr>
            <p:cNvSpPr/>
            <p:nvPr/>
          </p:nvSpPr>
          <p:spPr>
            <a:xfrm>
              <a:off x="2410425" y="1876925"/>
              <a:ext cx="280850" cy="562675"/>
            </a:xfrm>
            <a:custGeom>
              <a:avLst/>
              <a:gdLst/>
              <a:ahLst/>
              <a:cxnLst/>
              <a:rect l="l" t="t" r="r" b="b"/>
              <a:pathLst>
                <a:path w="11234" h="22507" extrusionOk="0">
                  <a:moveTo>
                    <a:pt x="985" y="0"/>
                  </a:moveTo>
                  <a:cubicBezTo>
                    <a:pt x="440" y="0"/>
                    <a:pt x="1" y="440"/>
                    <a:pt x="1" y="985"/>
                  </a:cubicBezTo>
                  <a:lnTo>
                    <a:pt x="1" y="21522"/>
                  </a:lnTo>
                  <a:cubicBezTo>
                    <a:pt x="1" y="22066"/>
                    <a:pt x="440" y="22506"/>
                    <a:pt x="985" y="22506"/>
                  </a:cubicBezTo>
                  <a:lnTo>
                    <a:pt x="10249" y="22506"/>
                  </a:lnTo>
                  <a:cubicBezTo>
                    <a:pt x="10794" y="22506"/>
                    <a:pt x="11233" y="22066"/>
                    <a:pt x="11233" y="21522"/>
                  </a:cubicBezTo>
                  <a:lnTo>
                    <a:pt x="11233" y="985"/>
                  </a:lnTo>
                  <a:cubicBezTo>
                    <a:pt x="11233" y="440"/>
                    <a:pt x="10794" y="0"/>
                    <a:pt x="10249" y="0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Google Shape;10171;p47">
              <a:extLst>
                <a:ext uri="{FF2B5EF4-FFF2-40B4-BE49-F238E27FC236}">
                  <a16:creationId xmlns:a16="http://schemas.microsoft.com/office/drawing/2014/main" id="{77B10FA8-BD84-4CF6-82B5-62267A363535}"/>
                </a:ext>
              </a:extLst>
            </p:cNvPr>
            <p:cNvSpPr/>
            <p:nvPr/>
          </p:nvSpPr>
          <p:spPr>
            <a:xfrm>
              <a:off x="2410425" y="2511475"/>
              <a:ext cx="280850" cy="174625"/>
            </a:xfrm>
            <a:custGeom>
              <a:avLst/>
              <a:gdLst/>
              <a:ahLst/>
              <a:cxnLst/>
              <a:rect l="l" t="t" r="r" b="b"/>
              <a:pathLst>
                <a:path w="11234" h="6985" extrusionOk="0">
                  <a:moveTo>
                    <a:pt x="985" y="1"/>
                  </a:moveTo>
                  <a:cubicBezTo>
                    <a:pt x="440" y="1"/>
                    <a:pt x="1" y="441"/>
                    <a:pt x="1" y="985"/>
                  </a:cubicBezTo>
                  <a:lnTo>
                    <a:pt x="1" y="6000"/>
                  </a:lnTo>
                  <a:cubicBezTo>
                    <a:pt x="1" y="6544"/>
                    <a:pt x="440" y="6985"/>
                    <a:pt x="985" y="6985"/>
                  </a:cubicBezTo>
                  <a:lnTo>
                    <a:pt x="10249" y="6985"/>
                  </a:lnTo>
                  <a:cubicBezTo>
                    <a:pt x="10794" y="6985"/>
                    <a:pt x="11233" y="6544"/>
                    <a:pt x="11233" y="6000"/>
                  </a:cubicBezTo>
                  <a:lnTo>
                    <a:pt x="11233" y="987"/>
                  </a:lnTo>
                  <a:cubicBezTo>
                    <a:pt x="11233" y="442"/>
                    <a:pt x="10794" y="1"/>
                    <a:pt x="10249" y="1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Google Shape;10172;p47">
              <a:extLst>
                <a:ext uri="{FF2B5EF4-FFF2-40B4-BE49-F238E27FC236}">
                  <a16:creationId xmlns:a16="http://schemas.microsoft.com/office/drawing/2014/main" id="{D2C00AFB-CBCB-4343-B011-7C6ED0CACBDC}"/>
                </a:ext>
              </a:extLst>
            </p:cNvPr>
            <p:cNvSpPr/>
            <p:nvPr/>
          </p:nvSpPr>
          <p:spPr>
            <a:xfrm>
              <a:off x="2331725" y="2398550"/>
              <a:ext cx="65500" cy="39975"/>
            </a:xfrm>
            <a:custGeom>
              <a:avLst/>
              <a:gdLst/>
              <a:ahLst/>
              <a:cxnLst/>
              <a:rect l="l" t="t" r="r" b="b"/>
              <a:pathLst>
                <a:path w="2620" h="1599" extrusionOk="0">
                  <a:moveTo>
                    <a:pt x="799" y="0"/>
                  </a:moveTo>
                  <a:cubicBezTo>
                    <a:pt x="357" y="0"/>
                    <a:pt x="0" y="358"/>
                    <a:pt x="0" y="799"/>
                  </a:cubicBezTo>
                  <a:cubicBezTo>
                    <a:pt x="0" y="1242"/>
                    <a:pt x="357" y="1598"/>
                    <a:pt x="799" y="1598"/>
                  </a:cubicBezTo>
                  <a:lnTo>
                    <a:pt x="1821" y="1598"/>
                  </a:lnTo>
                  <a:cubicBezTo>
                    <a:pt x="2263" y="1598"/>
                    <a:pt x="2620" y="1242"/>
                    <a:pt x="2620" y="799"/>
                  </a:cubicBezTo>
                  <a:cubicBezTo>
                    <a:pt x="2618" y="358"/>
                    <a:pt x="2260" y="0"/>
                    <a:pt x="1821" y="0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Google Shape;10173;p47">
              <a:extLst>
                <a:ext uri="{FF2B5EF4-FFF2-40B4-BE49-F238E27FC236}">
                  <a16:creationId xmlns:a16="http://schemas.microsoft.com/office/drawing/2014/main" id="{D232B225-F8EE-42BF-A01D-CF441601BCCD}"/>
                </a:ext>
              </a:extLst>
            </p:cNvPr>
            <p:cNvSpPr/>
            <p:nvPr/>
          </p:nvSpPr>
          <p:spPr>
            <a:xfrm>
              <a:off x="2700600" y="2398550"/>
              <a:ext cx="65550" cy="39975"/>
            </a:xfrm>
            <a:custGeom>
              <a:avLst/>
              <a:gdLst/>
              <a:ahLst/>
              <a:cxnLst/>
              <a:rect l="l" t="t" r="r" b="b"/>
              <a:pathLst>
                <a:path w="2622" h="1599" extrusionOk="0">
                  <a:moveTo>
                    <a:pt x="800" y="0"/>
                  </a:moveTo>
                  <a:cubicBezTo>
                    <a:pt x="358" y="0"/>
                    <a:pt x="0" y="358"/>
                    <a:pt x="0" y="799"/>
                  </a:cubicBezTo>
                  <a:cubicBezTo>
                    <a:pt x="0" y="1242"/>
                    <a:pt x="358" y="1598"/>
                    <a:pt x="800" y="1598"/>
                  </a:cubicBezTo>
                  <a:lnTo>
                    <a:pt x="1822" y="1598"/>
                  </a:lnTo>
                  <a:cubicBezTo>
                    <a:pt x="2263" y="1598"/>
                    <a:pt x="2621" y="1242"/>
                    <a:pt x="2621" y="799"/>
                  </a:cubicBezTo>
                  <a:cubicBezTo>
                    <a:pt x="2621" y="358"/>
                    <a:pt x="2263" y="0"/>
                    <a:pt x="1822" y="0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Google Shape;10174;p47">
              <a:extLst>
                <a:ext uri="{FF2B5EF4-FFF2-40B4-BE49-F238E27FC236}">
                  <a16:creationId xmlns:a16="http://schemas.microsoft.com/office/drawing/2014/main" id="{A9A4D3DF-717C-4999-BD2C-237F0BEFCD47}"/>
                </a:ext>
              </a:extLst>
            </p:cNvPr>
            <p:cNvSpPr/>
            <p:nvPr/>
          </p:nvSpPr>
          <p:spPr>
            <a:xfrm>
              <a:off x="2422350" y="1874625"/>
              <a:ext cx="257000" cy="202450"/>
            </a:xfrm>
            <a:custGeom>
              <a:avLst/>
              <a:gdLst/>
              <a:ahLst/>
              <a:cxnLst/>
              <a:rect l="l" t="t" r="r" b="b"/>
              <a:pathLst>
                <a:path w="10280" h="8098" extrusionOk="0">
                  <a:moveTo>
                    <a:pt x="1042" y="0"/>
                  </a:moveTo>
                  <a:cubicBezTo>
                    <a:pt x="468" y="0"/>
                    <a:pt x="1" y="416"/>
                    <a:pt x="1" y="929"/>
                  </a:cubicBezTo>
                  <a:lnTo>
                    <a:pt x="1" y="8098"/>
                  </a:lnTo>
                  <a:cubicBezTo>
                    <a:pt x="1550" y="5609"/>
                    <a:pt x="3643" y="4078"/>
                    <a:pt x="5951" y="4078"/>
                  </a:cubicBezTo>
                  <a:cubicBezTo>
                    <a:pt x="7529" y="4078"/>
                    <a:pt x="9008" y="4797"/>
                    <a:pt x="10279" y="6043"/>
                  </a:cubicBezTo>
                  <a:lnTo>
                    <a:pt x="10279" y="929"/>
                  </a:lnTo>
                  <a:cubicBezTo>
                    <a:pt x="10279" y="417"/>
                    <a:pt x="9812" y="0"/>
                    <a:pt x="9238" y="0"/>
                  </a:cubicBez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Google Shape;10175;p47">
              <a:extLst>
                <a:ext uri="{FF2B5EF4-FFF2-40B4-BE49-F238E27FC236}">
                  <a16:creationId xmlns:a16="http://schemas.microsoft.com/office/drawing/2014/main" id="{04F02337-30E8-4BB2-A7ED-6B7C55140C70}"/>
                </a:ext>
              </a:extLst>
            </p:cNvPr>
            <p:cNvSpPr/>
            <p:nvPr/>
          </p:nvSpPr>
          <p:spPr>
            <a:xfrm>
              <a:off x="2434100" y="2299250"/>
              <a:ext cx="240400" cy="191725"/>
            </a:xfrm>
            <a:custGeom>
              <a:avLst/>
              <a:gdLst/>
              <a:ahLst/>
              <a:cxnLst/>
              <a:rect l="l" t="t" r="r" b="b"/>
              <a:pathLst>
                <a:path w="9616" h="7669" extrusionOk="0">
                  <a:moveTo>
                    <a:pt x="1" y="0"/>
                  </a:moveTo>
                  <a:lnTo>
                    <a:pt x="1" y="7668"/>
                  </a:lnTo>
                  <a:lnTo>
                    <a:pt x="9615" y="7668"/>
                  </a:lnTo>
                  <a:lnTo>
                    <a:pt x="9615" y="0"/>
                  </a:lnTo>
                  <a:close/>
                </a:path>
              </a:pathLst>
            </a:custGeom>
            <a:solidFill>
              <a:srgbClr val="2829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Google Shape;10176;p47">
              <a:extLst>
                <a:ext uri="{FF2B5EF4-FFF2-40B4-BE49-F238E27FC236}">
                  <a16:creationId xmlns:a16="http://schemas.microsoft.com/office/drawing/2014/main" id="{717F326B-C46A-4E1D-A698-482BE51F705C}"/>
                </a:ext>
              </a:extLst>
            </p:cNvPr>
            <p:cNvSpPr/>
            <p:nvPr/>
          </p:nvSpPr>
          <p:spPr>
            <a:xfrm>
              <a:off x="2352550" y="2142075"/>
              <a:ext cx="410900" cy="213275"/>
            </a:xfrm>
            <a:custGeom>
              <a:avLst/>
              <a:gdLst/>
              <a:ahLst/>
              <a:cxnLst/>
              <a:rect l="l" t="t" r="r" b="b"/>
              <a:pathLst>
                <a:path w="16436" h="8531" extrusionOk="0">
                  <a:moveTo>
                    <a:pt x="8661" y="0"/>
                  </a:moveTo>
                  <a:cubicBezTo>
                    <a:pt x="7173" y="0"/>
                    <a:pt x="5566" y="214"/>
                    <a:pt x="4480" y="752"/>
                  </a:cubicBezTo>
                  <a:cubicBezTo>
                    <a:pt x="2221" y="1873"/>
                    <a:pt x="1147" y="5223"/>
                    <a:pt x="1" y="8262"/>
                  </a:cubicBezTo>
                  <a:lnTo>
                    <a:pt x="8190" y="7170"/>
                  </a:lnTo>
                  <a:cubicBezTo>
                    <a:pt x="8190" y="7170"/>
                    <a:pt x="12598" y="8530"/>
                    <a:pt x="14927" y="8530"/>
                  </a:cubicBezTo>
                  <a:cubicBezTo>
                    <a:pt x="15743" y="8530"/>
                    <a:pt x="16304" y="8363"/>
                    <a:pt x="16330" y="7913"/>
                  </a:cubicBezTo>
                  <a:cubicBezTo>
                    <a:pt x="16435" y="6177"/>
                    <a:pt x="13272" y="1294"/>
                    <a:pt x="12265" y="606"/>
                  </a:cubicBezTo>
                  <a:cubicBezTo>
                    <a:pt x="11741" y="249"/>
                    <a:pt x="10271" y="0"/>
                    <a:pt x="8661" y="0"/>
                  </a:cubicBezTo>
                  <a:close/>
                </a:path>
              </a:pathLst>
            </a:custGeom>
            <a:solidFill>
              <a:srgbClr val="3E3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Google Shape;10177;p47">
              <a:extLst>
                <a:ext uri="{FF2B5EF4-FFF2-40B4-BE49-F238E27FC236}">
                  <a16:creationId xmlns:a16="http://schemas.microsoft.com/office/drawing/2014/main" id="{36FDE25E-8544-4D0B-B7EC-0CF875AAE51D}"/>
                </a:ext>
              </a:extLst>
            </p:cNvPr>
            <p:cNvSpPr/>
            <p:nvPr/>
          </p:nvSpPr>
          <p:spPr>
            <a:xfrm>
              <a:off x="2352475" y="2284300"/>
              <a:ext cx="408675" cy="72250"/>
            </a:xfrm>
            <a:custGeom>
              <a:avLst/>
              <a:gdLst/>
              <a:ahLst/>
              <a:cxnLst/>
              <a:rect l="l" t="t" r="r" b="b"/>
              <a:pathLst>
                <a:path w="16347" h="2890" extrusionOk="0">
                  <a:moveTo>
                    <a:pt x="2" y="2570"/>
                  </a:moveTo>
                  <a:lnTo>
                    <a:pt x="1" y="2570"/>
                  </a:lnTo>
                  <a:cubicBezTo>
                    <a:pt x="1" y="2570"/>
                    <a:pt x="2" y="2570"/>
                    <a:pt x="2" y="2570"/>
                  </a:cubicBezTo>
                  <a:close/>
                  <a:moveTo>
                    <a:pt x="8463" y="1"/>
                  </a:moveTo>
                  <a:cubicBezTo>
                    <a:pt x="4258" y="2"/>
                    <a:pt x="1222" y="1346"/>
                    <a:pt x="4" y="2568"/>
                  </a:cubicBezTo>
                  <a:cubicBezTo>
                    <a:pt x="4" y="2568"/>
                    <a:pt x="4" y="2569"/>
                    <a:pt x="2" y="2570"/>
                  </a:cubicBezTo>
                  <a:lnTo>
                    <a:pt x="2" y="2570"/>
                  </a:lnTo>
                  <a:lnTo>
                    <a:pt x="8314" y="1754"/>
                  </a:lnTo>
                  <a:cubicBezTo>
                    <a:pt x="8314" y="1754"/>
                    <a:pt x="12388" y="2889"/>
                    <a:pt x="14728" y="2889"/>
                  </a:cubicBezTo>
                  <a:cubicBezTo>
                    <a:pt x="15650" y="2889"/>
                    <a:pt x="16303" y="2713"/>
                    <a:pt x="16332" y="2222"/>
                  </a:cubicBezTo>
                  <a:cubicBezTo>
                    <a:pt x="16346" y="1972"/>
                    <a:pt x="16155" y="1936"/>
                    <a:pt x="16050" y="1578"/>
                  </a:cubicBezTo>
                  <a:cubicBezTo>
                    <a:pt x="14345" y="795"/>
                    <a:pt x="11659" y="1"/>
                    <a:pt x="84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Google Shape;10178;p47">
              <a:extLst>
                <a:ext uri="{FF2B5EF4-FFF2-40B4-BE49-F238E27FC236}">
                  <a16:creationId xmlns:a16="http://schemas.microsoft.com/office/drawing/2014/main" id="{5001AC5B-4E60-45E0-AF05-3DB248DCECDF}"/>
                </a:ext>
              </a:extLst>
            </p:cNvPr>
            <p:cNvSpPr/>
            <p:nvPr/>
          </p:nvSpPr>
          <p:spPr>
            <a:xfrm>
              <a:off x="2480150" y="2140550"/>
              <a:ext cx="137775" cy="167300"/>
            </a:xfrm>
            <a:custGeom>
              <a:avLst/>
              <a:gdLst/>
              <a:ahLst/>
              <a:cxnLst/>
              <a:rect l="l" t="t" r="r" b="b"/>
              <a:pathLst>
                <a:path w="5511" h="6692" extrusionOk="0">
                  <a:moveTo>
                    <a:pt x="3511" y="1"/>
                  </a:moveTo>
                  <a:cubicBezTo>
                    <a:pt x="3231" y="1"/>
                    <a:pt x="2948" y="9"/>
                    <a:pt x="2669" y="26"/>
                  </a:cubicBezTo>
                  <a:cubicBezTo>
                    <a:pt x="1725" y="82"/>
                    <a:pt x="784" y="215"/>
                    <a:pt x="1" y="557"/>
                  </a:cubicBezTo>
                  <a:lnTo>
                    <a:pt x="3294" y="6692"/>
                  </a:lnTo>
                  <a:lnTo>
                    <a:pt x="5510" y="191"/>
                  </a:lnTo>
                  <a:cubicBezTo>
                    <a:pt x="4945" y="59"/>
                    <a:pt x="4239" y="1"/>
                    <a:pt x="35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Google Shape;10179;p47">
              <a:extLst>
                <a:ext uri="{FF2B5EF4-FFF2-40B4-BE49-F238E27FC236}">
                  <a16:creationId xmlns:a16="http://schemas.microsoft.com/office/drawing/2014/main" id="{041CA1EA-28BF-4A88-A880-00534B590FF2}"/>
                </a:ext>
              </a:extLst>
            </p:cNvPr>
            <p:cNvSpPr/>
            <p:nvPr/>
          </p:nvSpPr>
          <p:spPr>
            <a:xfrm>
              <a:off x="2454100" y="2433950"/>
              <a:ext cx="183350" cy="113050"/>
            </a:xfrm>
            <a:custGeom>
              <a:avLst/>
              <a:gdLst/>
              <a:ahLst/>
              <a:cxnLst/>
              <a:rect l="l" t="t" r="r" b="b"/>
              <a:pathLst>
                <a:path w="7334" h="4522" extrusionOk="0">
                  <a:moveTo>
                    <a:pt x="7334" y="1"/>
                  </a:moveTo>
                  <a:lnTo>
                    <a:pt x="1025" y="517"/>
                  </a:lnTo>
                  <a:lnTo>
                    <a:pt x="1" y="4522"/>
                  </a:lnTo>
                  <a:lnTo>
                    <a:pt x="7334" y="4522"/>
                  </a:lnTo>
                  <a:lnTo>
                    <a:pt x="7334" y="1"/>
                  </a:lnTo>
                  <a:close/>
                </a:path>
              </a:pathLst>
            </a:custGeom>
            <a:solidFill>
              <a:srgbClr val="422D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Google Shape;10180;p47">
              <a:extLst>
                <a:ext uri="{FF2B5EF4-FFF2-40B4-BE49-F238E27FC236}">
                  <a16:creationId xmlns:a16="http://schemas.microsoft.com/office/drawing/2014/main" id="{B6898C71-EA1A-414A-A1B0-720D2210C68C}"/>
                </a:ext>
              </a:extLst>
            </p:cNvPr>
            <p:cNvSpPr/>
            <p:nvPr/>
          </p:nvSpPr>
          <p:spPr>
            <a:xfrm>
              <a:off x="2412450" y="2439575"/>
              <a:ext cx="154700" cy="329900"/>
            </a:xfrm>
            <a:custGeom>
              <a:avLst/>
              <a:gdLst/>
              <a:ahLst/>
              <a:cxnLst/>
              <a:rect l="l" t="t" r="r" b="b"/>
              <a:pathLst>
                <a:path w="6188" h="13196" extrusionOk="0">
                  <a:moveTo>
                    <a:pt x="5581" y="1"/>
                  </a:moveTo>
                  <a:cubicBezTo>
                    <a:pt x="2445" y="1"/>
                    <a:pt x="265" y="1705"/>
                    <a:pt x="137" y="2605"/>
                  </a:cubicBezTo>
                  <a:cubicBezTo>
                    <a:pt x="0" y="3562"/>
                    <a:pt x="3952" y="13196"/>
                    <a:pt x="3952" y="13196"/>
                  </a:cubicBezTo>
                  <a:lnTo>
                    <a:pt x="4173" y="13196"/>
                  </a:lnTo>
                  <a:lnTo>
                    <a:pt x="6188" y="22"/>
                  </a:lnTo>
                  <a:cubicBezTo>
                    <a:pt x="5982" y="7"/>
                    <a:pt x="5780" y="1"/>
                    <a:pt x="5581" y="1"/>
                  </a:cubicBezTo>
                  <a:close/>
                </a:path>
              </a:pathLst>
            </a:custGeom>
            <a:solidFill>
              <a:srgbClr val="FF95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10181;p47">
              <a:extLst>
                <a:ext uri="{FF2B5EF4-FFF2-40B4-BE49-F238E27FC236}">
                  <a16:creationId xmlns:a16="http://schemas.microsoft.com/office/drawing/2014/main" id="{BC24CEE6-89E0-4F81-BA46-D5DEEF92956E}"/>
                </a:ext>
              </a:extLst>
            </p:cNvPr>
            <p:cNvSpPr/>
            <p:nvPr/>
          </p:nvSpPr>
          <p:spPr>
            <a:xfrm>
              <a:off x="2426300" y="2434775"/>
              <a:ext cx="146750" cy="334675"/>
            </a:xfrm>
            <a:custGeom>
              <a:avLst/>
              <a:gdLst/>
              <a:ahLst/>
              <a:cxnLst/>
              <a:rect l="l" t="t" r="r" b="b"/>
              <a:pathLst>
                <a:path w="5870" h="13387" extrusionOk="0">
                  <a:moveTo>
                    <a:pt x="5343" y="0"/>
                  </a:moveTo>
                  <a:cubicBezTo>
                    <a:pt x="2878" y="0"/>
                    <a:pt x="802" y="1178"/>
                    <a:pt x="1" y="2059"/>
                  </a:cubicBezTo>
                  <a:cubicBezTo>
                    <a:pt x="355" y="1919"/>
                    <a:pt x="697" y="1855"/>
                    <a:pt x="1019" y="1855"/>
                  </a:cubicBezTo>
                  <a:cubicBezTo>
                    <a:pt x="2454" y="1855"/>
                    <a:pt x="3518" y="3114"/>
                    <a:pt x="3717" y="4510"/>
                  </a:cubicBezTo>
                  <a:cubicBezTo>
                    <a:pt x="3937" y="6059"/>
                    <a:pt x="3122" y="7768"/>
                    <a:pt x="1779" y="7768"/>
                  </a:cubicBezTo>
                  <a:cubicBezTo>
                    <a:pt x="1574" y="7768"/>
                    <a:pt x="1357" y="7729"/>
                    <a:pt x="1130" y="7643"/>
                  </a:cubicBezTo>
                  <a:lnTo>
                    <a:pt x="1130" y="7643"/>
                  </a:lnTo>
                  <a:cubicBezTo>
                    <a:pt x="2189" y="10441"/>
                    <a:pt x="3396" y="13386"/>
                    <a:pt x="3396" y="13386"/>
                  </a:cubicBezTo>
                  <a:lnTo>
                    <a:pt x="3618" y="13386"/>
                  </a:lnTo>
                  <a:lnTo>
                    <a:pt x="5869" y="18"/>
                  </a:lnTo>
                  <a:cubicBezTo>
                    <a:pt x="5692" y="6"/>
                    <a:pt x="5517" y="0"/>
                    <a:pt x="5343" y="0"/>
                  </a:cubicBezTo>
                  <a:close/>
                </a:path>
              </a:pathLst>
            </a:custGeom>
            <a:solidFill>
              <a:srgbClr val="FF95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Google Shape;10182;p47">
              <a:extLst>
                <a:ext uri="{FF2B5EF4-FFF2-40B4-BE49-F238E27FC236}">
                  <a16:creationId xmlns:a16="http://schemas.microsoft.com/office/drawing/2014/main" id="{9988B523-4D4D-4D05-9F01-252410055C36}"/>
                </a:ext>
              </a:extLst>
            </p:cNvPr>
            <p:cNvSpPr/>
            <p:nvPr/>
          </p:nvSpPr>
          <p:spPr>
            <a:xfrm>
              <a:off x="2538500" y="2441975"/>
              <a:ext cx="157050" cy="327500"/>
            </a:xfrm>
            <a:custGeom>
              <a:avLst/>
              <a:gdLst/>
              <a:ahLst/>
              <a:cxnLst/>
              <a:rect l="l" t="t" r="r" b="b"/>
              <a:pathLst>
                <a:path w="6282" h="13100" extrusionOk="0">
                  <a:moveTo>
                    <a:pt x="607" y="1"/>
                  </a:moveTo>
                  <a:cubicBezTo>
                    <a:pt x="409" y="1"/>
                    <a:pt x="206" y="8"/>
                    <a:pt x="0" y="22"/>
                  </a:cubicBezTo>
                  <a:lnTo>
                    <a:pt x="2364" y="13100"/>
                  </a:lnTo>
                  <a:lnTo>
                    <a:pt x="2585" y="13100"/>
                  </a:lnTo>
                  <a:cubicBezTo>
                    <a:pt x="2585" y="13100"/>
                    <a:pt x="6281" y="3537"/>
                    <a:pt x="6120" y="2587"/>
                  </a:cubicBezTo>
                  <a:cubicBezTo>
                    <a:pt x="5968" y="1692"/>
                    <a:pt x="3745" y="1"/>
                    <a:pt x="607" y="1"/>
                  </a:cubicBezTo>
                  <a:close/>
                </a:path>
              </a:pathLst>
            </a:custGeom>
            <a:solidFill>
              <a:srgbClr val="FF95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Google Shape;10183;p47">
              <a:extLst>
                <a:ext uri="{FF2B5EF4-FFF2-40B4-BE49-F238E27FC236}">
                  <a16:creationId xmlns:a16="http://schemas.microsoft.com/office/drawing/2014/main" id="{04CADC82-132C-4023-A567-2B2AD6BC4841}"/>
                </a:ext>
              </a:extLst>
            </p:cNvPr>
            <p:cNvSpPr/>
            <p:nvPr/>
          </p:nvSpPr>
          <p:spPr>
            <a:xfrm>
              <a:off x="2531000" y="2440700"/>
              <a:ext cx="143025" cy="328750"/>
            </a:xfrm>
            <a:custGeom>
              <a:avLst/>
              <a:gdLst/>
              <a:ahLst/>
              <a:cxnLst/>
              <a:rect l="l" t="t" r="r" b="b"/>
              <a:pathLst>
                <a:path w="5721" h="13150" extrusionOk="0">
                  <a:moveTo>
                    <a:pt x="577" y="0"/>
                  </a:moveTo>
                  <a:cubicBezTo>
                    <a:pt x="386" y="0"/>
                    <a:pt x="194" y="7"/>
                    <a:pt x="0" y="20"/>
                  </a:cubicBezTo>
                  <a:lnTo>
                    <a:pt x="2666" y="13149"/>
                  </a:lnTo>
                  <a:lnTo>
                    <a:pt x="2887" y="13149"/>
                  </a:lnTo>
                  <a:cubicBezTo>
                    <a:pt x="2887" y="13149"/>
                    <a:pt x="4064" y="10106"/>
                    <a:pt x="5060" y="7282"/>
                  </a:cubicBezTo>
                  <a:lnTo>
                    <a:pt x="5060" y="7282"/>
                  </a:lnTo>
                  <a:cubicBezTo>
                    <a:pt x="4599" y="7583"/>
                    <a:pt x="4199" y="7715"/>
                    <a:pt x="3859" y="7715"/>
                  </a:cubicBezTo>
                  <a:cubicBezTo>
                    <a:pt x="2382" y="7715"/>
                    <a:pt x="2035" y="5232"/>
                    <a:pt x="2667" y="3431"/>
                  </a:cubicBezTo>
                  <a:cubicBezTo>
                    <a:pt x="3098" y="2196"/>
                    <a:pt x="4130" y="1633"/>
                    <a:pt x="5313" y="1633"/>
                  </a:cubicBezTo>
                  <a:cubicBezTo>
                    <a:pt x="5447" y="1633"/>
                    <a:pt x="5583" y="1641"/>
                    <a:pt x="5721" y="1655"/>
                  </a:cubicBezTo>
                  <a:cubicBezTo>
                    <a:pt x="4804" y="856"/>
                    <a:pt x="2802" y="0"/>
                    <a:pt x="577" y="0"/>
                  </a:cubicBezTo>
                  <a:close/>
                </a:path>
              </a:pathLst>
            </a:custGeom>
            <a:solidFill>
              <a:srgbClr val="FF95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10184;p47">
              <a:extLst>
                <a:ext uri="{FF2B5EF4-FFF2-40B4-BE49-F238E27FC236}">
                  <a16:creationId xmlns:a16="http://schemas.microsoft.com/office/drawing/2014/main" id="{D2F0C217-73FC-423F-9401-1DF761340ACF}"/>
                </a:ext>
              </a:extLst>
            </p:cNvPr>
            <p:cNvSpPr/>
            <p:nvPr/>
          </p:nvSpPr>
          <p:spPr>
            <a:xfrm>
              <a:off x="2495175" y="2038825"/>
              <a:ext cx="108200" cy="132400"/>
            </a:xfrm>
            <a:custGeom>
              <a:avLst/>
              <a:gdLst/>
              <a:ahLst/>
              <a:cxnLst/>
              <a:rect l="l" t="t" r="r" b="b"/>
              <a:pathLst>
                <a:path w="4328" h="5296" extrusionOk="0">
                  <a:moveTo>
                    <a:pt x="3780" y="1"/>
                  </a:moveTo>
                  <a:lnTo>
                    <a:pt x="443" y="1879"/>
                  </a:lnTo>
                  <a:lnTo>
                    <a:pt x="0" y="4483"/>
                  </a:lnTo>
                  <a:lnTo>
                    <a:pt x="2266" y="5296"/>
                  </a:lnTo>
                  <a:lnTo>
                    <a:pt x="4327" y="4286"/>
                  </a:lnTo>
                  <a:lnTo>
                    <a:pt x="3780" y="1"/>
                  </a:lnTo>
                  <a:close/>
                </a:path>
              </a:pathLst>
            </a:custGeom>
            <a:solidFill>
              <a:srgbClr val="FFB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Google Shape;10185;p47">
              <a:extLst>
                <a:ext uri="{FF2B5EF4-FFF2-40B4-BE49-F238E27FC236}">
                  <a16:creationId xmlns:a16="http://schemas.microsoft.com/office/drawing/2014/main" id="{73AA7701-831A-4015-8919-2A3B48F499BE}"/>
                </a:ext>
              </a:extLst>
            </p:cNvPr>
            <p:cNvSpPr/>
            <p:nvPr/>
          </p:nvSpPr>
          <p:spPr>
            <a:xfrm>
              <a:off x="2474950" y="2752275"/>
              <a:ext cx="50775" cy="46550"/>
            </a:xfrm>
            <a:custGeom>
              <a:avLst/>
              <a:gdLst/>
              <a:ahLst/>
              <a:cxnLst/>
              <a:rect l="l" t="t" r="r" b="b"/>
              <a:pathLst>
                <a:path w="2031" h="1862" extrusionOk="0">
                  <a:moveTo>
                    <a:pt x="1532" y="0"/>
                  </a:moveTo>
                  <a:cubicBezTo>
                    <a:pt x="1466" y="0"/>
                    <a:pt x="1398" y="29"/>
                    <a:pt x="1330" y="102"/>
                  </a:cubicBezTo>
                  <a:cubicBezTo>
                    <a:pt x="973" y="478"/>
                    <a:pt x="1036" y="1451"/>
                    <a:pt x="1036" y="1451"/>
                  </a:cubicBezTo>
                  <a:lnTo>
                    <a:pt x="0" y="1862"/>
                  </a:lnTo>
                  <a:lnTo>
                    <a:pt x="1443" y="1862"/>
                  </a:lnTo>
                  <a:lnTo>
                    <a:pt x="2031" y="514"/>
                  </a:lnTo>
                  <a:cubicBezTo>
                    <a:pt x="2031" y="514"/>
                    <a:pt x="1806" y="0"/>
                    <a:pt x="1532" y="0"/>
                  </a:cubicBezTo>
                  <a:close/>
                </a:path>
              </a:pathLst>
            </a:custGeom>
            <a:solidFill>
              <a:srgbClr val="FF95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Google Shape;10186;p47">
              <a:extLst>
                <a:ext uri="{FF2B5EF4-FFF2-40B4-BE49-F238E27FC236}">
                  <a16:creationId xmlns:a16="http://schemas.microsoft.com/office/drawing/2014/main" id="{2815AE5E-C014-4C11-BE02-86BD3243A3A4}"/>
                </a:ext>
              </a:extLst>
            </p:cNvPr>
            <p:cNvSpPr/>
            <p:nvPr/>
          </p:nvSpPr>
          <p:spPr>
            <a:xfrm>
              <a:off x="2589475" y="2752275"/>
              <a:ext cx="50750" cy="46550"/>
            </a:xfrm>
            <a:custGeom>
              <a:avLst/>
              <a:gdLst/>
              <a:ahLst/>
              <a:cxnLst/>
              <a:rect l="l" t="t" r="r" b="b"/>
              <a:pathLst>
                <a:path w="2030" h="1862" extrusionOk="0">
                  <a:moveTo>
                    <a:pt x="499" y="0"/>
                  </a:moveTo>
                  <a:cubicBezTo>
                    <a:pt x="225" y="0"/>
                    <a:pt x="0" y="514"/>
                    <a:pt x="0" y="514"/>
                  </a:cubicBezTo>
                  <a:lnTo>
                    <a:pt x="587" y="1862"/>
                  </a:lnTo>
                  <a:lnTo>
                    <a:pt x="2029" y="1862"/>
                  </a:lnTo>
                  <a:lnTo>
                    <a:pt x="993" y="1451"/>
                  </a:lnTo>
                  <a:cubicBezTo>
                    <a:pt x="993" y="1451"/>
                    <a:pt x="1057" y="478"/>
                    <a:pt x="700" y="102"/>
                  </a:cubicBezTo>
                  <a:cubicBezTo>
                    <a:pt x="632" y="29"/>
                    <a:pt x="564" y="0"/>
                    <a:pt x="499" y="0"/>
                  </a:cubicBezTo>
                  <a:close/>
                </a:path>
              </a:pathLst>
            </a:custGeom>
            <a:solidFill>
              <a:srgbClr val="FF95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Google Shape;10187;p47">
              <a:extLst>
                <a:ext uri="{FF2B5EF4-FFF2-40B4-BE49-F238E27FC236}">
                  <a16:creationId xmlns:a16="http://schemas.microsoft.com/office/drawing/2014/main" id="{34354F52-BBC3-4A13-AD76-B45733245D2B}"/>
                </a:ext>
              </a:extLst>
            </p:cNvPr>
            <p:cNvSpPr/>
            <p:nvPr/>
          </p:nvSpPr>
          <p:spPr>
            <a:xfrm>
              <a:off x="2535775" y="2424450"/>
              <a:ext cx="30650" cy="35250"/>
            </a:xfrm>
            <a:custGeom>
              <a:avLst/>
              <a:gdLst/>
              <a:ahLst/>
              <a:cxnLst/>
              <a:rect l="l" t="t" r="r" b="b"/>
              <a:pathLst>
                <a:path w="1226" h="1410" extrusionOk="0">
                  <a:moveTo>
                    <a:pt x="313" y="0"/>
                  </a:moveTo>
                  <a:lnTo>
                    <a:pt x="0" y="1410"/>
                  </a:lnTo>
                  <a:lnTo>
                    <a:pt x="1226" y="1410"/>
                  </a:lnTo>
                  <a:lnTo>
                    <a:pt x="911" y="0"/>
                  </a:lnTo>
                  <a:close/>
                </a:path>
              </a:pathLst>
            </a:custGeom>
            <a:solidFill>
              <a:srgbClr val="D3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Google Shape;10188;p47">
              <a:extLst>
                <a:ext uri="{FF2B5EF4-FFF2-40B4-BE49-F238E27FC236}">
                  <a16:creationId xmlns:a16="http://schemas.microsoft.com/office/drawing/2014/main" id="{0C30437E-4F40-4101-B667-F03DE5859328}"/>
                </a:ext>
              </a:extLst>
            </p:cNvPr>
            <p:cNvSpPr/>
            <p:nvPr/>
          </p:nvSpPr>
          <p:spPr>
            <a:xfrm>
              <a:off x="2547700" y="2213125"/>
              <a:ext cx="11825" cy="48025"/>
            </a:xfrm>
            <a:custGeom>
              <a:avLst/>
              <a:gdLst/>
              <a:ahLst/>
              <a:cxnLst/>
              <a:rect l="l" t="t" r="r" b="b"/>
              <a:pathLst>
                <a:path w="473" h="1921" extrusionOk="0">
                  <a:moveTo>
                    <a:pt x="374" y="1"/>
                  </a:moveTo>
                  <a:lnTo>
                    <a:pt x="0" y="22"/>
                  </a:lnTo>
                  <a:lnTo>
                    <a:pt x="101" y="1921"/>
                  </a:lnTo>
                  <a:lnTo>
                    <a:pt x="473" y="1899"/>
                  </a:lnTo>
                  <a:lnTo>
                    <a:pt x="374" y="1"/>
                  </a:ln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Google Shape;10189;p47">
              <a:extLst>
                <a:ext uri="{FF2B5EF4-FFF2-40B4-BE49-F238E27FC236}">
                  <a16:creationId xmlns:a16="http://schemas.microsoft.com/office/drawing/2014/main" id="{643DA9AE-653F-4EB3-9E06-5D31613D743D}"/>
                </a:ext>
              </a:extLst>
            </p:cNvPr>
            <p:cNvSpPr/>
            <p:nvPr/>
          </p:nvSpPr>
          <p:spPr>
            <a:xfrm>
              <a:off x="2541400" y="2224750"/>
              <a:ext cx="23550" cy="8700"/>
            </a:xfrm>
            <a:custGeom>
              <a:avLst/>
              <a:gdLst/>
              <a:ahLst/>
              <a:cxnLst/>
              <a:rect l="l" t="t" r="r" b="b"/>
              <a:pathLst>
                <a:path w="942" h="348" extrusionOk="0">
                  <a:moveTo>
                    <a:pt x="926" y="0"/>
                  </a:moveTo>
                  <a:lnTo>
                    <a:pt x="1" y="53"/>
                  </a:lnTo>
                  <a:lnTo>
                    <a:pt x="15" y="348"/>
                  </a:lnTo>
                  <a:lnTo>
                    <a:pt x="942" y="295"/>
                  </a:lnTo>
                  <a:lnTo>
                    <a:pt x="926" y="0"/>
                  </a:ln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Google Shape;10190;p47">
              <a:extLst>
                <a:ext uri="{FF2B5EF4-FFF2-40B4-BE49-F238E27FC236}">
                  <a16:creationId xmlns:a16="http://schemas.microsoft.com/office/drawing/2014/main" id="{1CF44EAE-9F5F-42F4-9533-4DE6CFA31539}"/>
                </a:ext>
              </a:extLst>
            </p:cNvPr>
            <p:cNvSpPr/>
            <p:nvPr/>
          </p:nvSpPr>
          <p:spPr>
            <a:xfrm>
              <a:off x="2493400" y="2145450"/>
              <a:ext cx="111050" cy="73575"/>
            </a:xfrm>
            <a:custGeom>
              <a:avLst/>
              <a:gdLst/>
              <a:ahLst/>
              <a:cxnLst/>
              <a:rect l="l" t="t" r="r" b="b"/>
              <a:pathLst>
                <a:path w="4442" h="2943" extrusionOk="0">
                  <a:moveTo>
                    <a:pt x="4358" y="1"/>
                  </a:moveTo>
                  <a:cubicBezTo>
                    <a:pt x="3815" y="1310"/>
                    <a:pt x="2557" y="2609"/>
                    <a:pt x="2350" y="2817"/>
                  </a:cubicBezTo>
                  <a:cubicBezTo>
                    <a:pt x="2131" y="2623"/>
                    <a:pt x="794" y="1409"/>
                    <a:pt x="79" y="117"/>
                  </a:cubicBezTo>
                  <a:lnTo>
                    <a:pt x="1" y="164"/>
                  </a:lnTo>
                  <a:cubicBezTo>
                    <a:pt x="787" y="1580"/>
                    <a:pt x="2307" y="2903"/>
                    <a:pt x="2323" y="2916"/>
                  </a:cubicBezTo>
                  <a:lnTo>
                    <a:pt x="2353" y="2942"/>
                  </a:lnTo>
                  <a:lnTo>
                    <a:pt x="2385" y="2913"/>
                  </a:lnTo>
                  <a:cubicBezTo>
                    <a:pt x="2399" y="2899"/>
                    <a:pt x="3845" y="1476"/>
                    <a:pt x="4441" y="38"/>
                  </a:cubicBezTo>
                  <a:lnTo>
                    <a:pt x="4358" y="1"/>
                  </a:ln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Google Shape;10191;p47">
              <a:extLst>
                <a:ext uri="{FF2B5EF4-FFF2-40B4-BE49-F238E27FC236}">
                  <a16:creationId xmlns:a16="http://schemas.microsoft.com/office/drawing/2014/main" id="{2E8C4DE1-BE75-40AD-B26E-33300ADE2CA8}"/>
                </a:ext>
              </a:extLst>
            </p:cNvPr>
            <p:cNvSpPr/>
            <p:nvPr/>
          </p:nvSpPr>
          <p:spPr>
            <a:xfrm>
              <a:off x="2446075" y="1951525"/>
              <a:ext cx="65000" cy="95725"/>
            </a:xfrm>
            <a:custGeom>
              <a:avLst/>
              <a:gdLst/>
              <a:ahLst/>
              <a:cxnLst/>
              <a:rect l="l" t="t" r="r" b="b"/>
              <a:pathLst>
                <a:path w="2600" h="3829" extrusionOk="0">
                  <a:moveTo>
                    <a:pt x="2289" y="0"/>
                  </a:moveTo>
                  <a:cubicBezTo>
                    <a:pt x="1" y="0"/>
                    <a:pt x="434" y="3349"/>
                    <a:pt x="434" y="3349"/>
                  </a:cubicBezTo>
                  <a:lnTo>
                    <a:pt x="1717" y="3829"/>
                  </a:lnTo>
                  <a:lnTo>
                    <a:pt x="2600" y="20"/>
                  </a:lnTo>
                  <a:cubicBezTo>
                    <a:pt x="2491" y="7"/>
                    <a:pt x="2387" y="0"/>
                    <a:pt x="2289" y="0"/>
                  </a:cubicBezTo>
                  <a:close/>
                </a:path>
              </a:pathLst>
            </a:custGeom>
            <a:solidFill>
              <a:srgbClr val="C142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Google Shape;10192;p47">
              <a:extLst>
                <a:ext uri="{FF2B5EF4-FFF2-40B4-BE49-F238E27FC236}">
                  <a16:creationId xmlns:a16="http://schemas.microsoft.com/office/drawing/2014/main" id="{35514CF4-C9A0-4E95-9C97-9AF2091D05BA}"/>
                </a:ext>
              </a:extLst>
            </p:cNvPr>
            <p:cNvSpPr/>
            <p:nvPr/>
          </p:nvSpPr>
          <p:spPr>
            <a:xfrm>
              <a:off x="2468125" y="1939375"/>
              <a:ext cx="157200" cy="202650"/>
            </a:xfrm>
            <a:custGeom>
              <a:avLst/>
              <a:gdLst/>
              <a:ahLst/>
              <a:cxnLst/>
              <a:rect l="l" t="t" r="r" b="b"/>
              <a:pathLst>
                <a:path w="6288" h="8106" extrusionOk="0">
                  <a:moveTo>
                    <a:pt x="3700" y="0"/>
                  </a:moveTo>
                  <a:cubicBezTo>
                    <a:pt x="2960" y="0"/>
                    <a:pt x="1175" y="230"/>
                    <a:pt x="942" y="714"/>
                  </a:cubicBezTo>
                  <a:cubicBezTo>
                    <a:pt x="0" y="2670"/>
                    <a:pt x="352" y="7318"/>
                    <a:pt x="410" y="7399"/>
                  </a:cubicBezTo>
                  <a:cubicBezTo>
                    <a:pt x="465" y="7479"/>
                    <a:pt x="1994" y="8106"/>
                    <a:pt x="2433" y="8106"/>
                  </a:cubicBezTo>
                  <a:cubicBezTo>
                    <a:pt x="2451" y="8106"/>
                    <a:pt x="2467" y="8105"/>
                    <a:pt x="2481" y="8103"/>
                  </a:cubicBezTo>
                  <a:cubicBezTo>
                    <a:pt x="2843" y="8050"/>
                    <a:pt x="4137" y="7619"/>
                    <a:pt x="4456" y="7318"/>
                  </a:cubicBezTo>
                  <a:cubicBezTo>
                    <a:pt x="4777" y="7018"/>
                    <a:pt x="5129" y="4331"/>
                    <a:pt x="5152" y="3895"/>
                  </a:cubicBezTo>
                  <a:cubicBezTo>
                    <a:pt x="5175" y="3459"/>
                    <a:pt x="6287" y="773"/>
                    <a:pt x="3988" y="24"/>
                  </a:cubicBezTo>
                  <a:cubicBezTo>
                    <a:pt x="3939" y="8"/>
                    <a:pt x="3838" y="0"/>
                    <a:pt x="3700" y="0"/>
                  </a:cubicBezTo>
                  <a:close/>
                </a:path>
              </a:pathLst>
            </a:custGeom>
            <a:solidFill>
              <a:srgbClr val="FFB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Google Shape;10193;p47">
              <a:extLst>
                <a:ext uri="{FF2B5EF4-FFF2-40B4-BE49-F238E27FC236}">
                  <a16:creationId xmlns:a16="http://schemas.microsoft.com/office/drawing/2014/main" id="{E872329F-16C8-4620-BA87-3D5100CBD76E}"/>
                </a:ext>
              </a:extLst>
            </p:cNvPr>
            <p:cNvSpPr/>
            <p:nvPr/>
          </p:nvSpPr>
          <p:spPr>
            <a:xfrm>
              <a:off x="2561350" y="1956550"/>
              <a:ext cx="88225" cy="105375"/>
            </a:xfrm>
            <a:custGeom>
              <a:avLst/>
              <a:gdLst/>
              <a:ahLst/>
              <a:cxnLst/>
              <a:rect l="l" t="t" r="r" b="b"/>
              <a:pathLst>
                <a:path w="3529" h="4215" extrusionOk="0">
                  <a:moveTo>
                    <a:pt x="1344" y="1"/>
                  </a:moveTo>
                  <a:cubicBezTo>
                    <a:pt x="1" y="1"/>
                    <a:pt x="143" y="2465"/>
                    <a:pt x="143" y="2465"/>
                  </a:cubicBezTo>
                  <a:lnTo>
                    <a:pt x="927" y="3105"/>
                  </a:lnTo>
                  <a:lnTo>
                    <a:pt x="1262" y="4214"/>
                  </a:lnTo>
                  <a:lnTo>
                    <a:pt x="2782" y="3596"/>
                  </a:lnTo>
                  <a:cubicBezTo>
                    <a:pt x="2782" y="3596"/>
                    <a:pt x="3528" y="18"/>
                    <a:pt x="1352" y="1"/>
                  </a:cubicBezTo>
                  <a:cubicBezTo>
                    <a:pt x="1350" y="1"/>
                    <a:pt x="1347" y="1"/>
                    <a:pt x="1344" y="1"/>
                  </a:cubicBezTo>
                  <a:close/>
                </a:path>
              </a:pathLst>
            </a:custGeom>
            <a:solidFill>
              <a:srgbClr val="C142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Google Shape;10194;p47">
              <a:extLst>
                <a:ext uri="{FF2B5EF4-FFF2-40B4-BE49-F238E27FC236}">
                  <a16:creationId xmlns:a16="http://schemas.microsoft.com/office/drawing/2014/main" id="{5C97942D-A5A7-4158-A83A-C7DCE82F202B}"/>
                </a:ext>
              </a:extLst>
            </p:cNvPr>
            <p:cNvSpPr/>
            <p:nvPr/>
          </p:nvSpPr>
          <p:spPr>
            <a:xfrm>
              <a:off x="2572650" y="2021100"/>
              <a:ext cx="27200" cy="46650"/>
            </a:xfrm>
            <a:custGeom>
              <a:avLst/>
              <a:gdLst/>
              <a:ahLst/>
              <a:cxnLst/>
              <a:rect l="l" t="t" r="r" b="b"/>
              <a:pathLst>
                <a:path w="1088" h="1866" extrusionOk="0">
                  <a:moveTo>
                    <a:pt x="590" y="0"/>
                  </a:moveTo>
                  <a:cubicBezTo>
                    <a:pt x="407" y="0"/>
                    <a:pt x="213" y="173"/>
                    <a:pt x="137" y="483"/>
                  </a:cubicBezTo>
                  <a:cubicBezTo>
                    <a:pt x="1" y="1046"/>
                    <a:pt x="383" y="1865"/>
                    <a:pt x="383" y="1865"/>
                  </a:cubicBezTo>
                  <a:cubicBezTo>
                    <a:pt x="798" y="1283"/>
                    <a:pt x="1087" y="937"/>
                    <a:pt x="948" y="372"/>
                  </a:cubicBezTo>
                  <a:cubicBezTo>
                    <a:pt x="884" y="118"/>
                    <a:pt x="741" y="0"/>
                    <a:pt x="590" y="0"/>
                  </a:cubicBezTo>
                  <a:close/>
                </a:path>
              </a:pathLst>
            </a:custGeom>
            <a:solidFill>
              <a:srgbClr val="FFB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Google Shape;10195;p47">
              <a:extLst>
                <a:ext uri="{FF2B5EF4-FFF2-40B4-BE49-F238E27FC236}">
                  <a16:creationId xmlns:a16="http://schemas.microsoft.com/office/drawing/2014/main" id="{16237A15-EDE9-4F58-B161-0247961ABA6E}"/>
                </a:ext>
              </a:extLst>
            </p:cNvPr>
            <p:cNvSpPr/>
            <p:nvPr/>
          </p:nvSpPr>
          <p:spPr>
            <a:xfrm>
              <a:off x="2578225" y="2030400"/>
              <a:ext cx="16375" cy="28025"/>
            </a:xfrm>
            <a:custGeom>
              <a:avLst/>
              <a:gdLst/>
              <a:ahLst/>
              <a:cxnLst/>
              <a:rect l="l" t="t" r="r" b="b"/>
              <a:pathLst>
                <a:path w="655" h="1121" extrusionOk="0">
                  <a:moveTo>
                    <a:pt x="356" y="1"/>
                  </a:moveTo>
                  <a:cubicBezTo>
                    <a:pt x="245" y="1"/>
                    <a:pt x="128" y="105"/>
                    <a:pt x="83" y="292"/>
                  </a:cubicBezTo>
                  <a:cubicBezTo>
                    <a:pt x="1" y="629"/>
                    <a:pt x="231" y="1121"/>
                    <a:pt x="231" y="1121"/>
                  </a:cubicBezTo>
                  <a:cubicBezTo>
                    <a:pt x="481" y="772"/>
                    <a:pt x="654" y="565"/>
                    <a:pt x="570" y="224"/>
                  </a:cubicBezTo>
                  <a:cubicBezTo>
                    <a:pt x="532" y="71"/>
                    <a:pt x="446" y="1"/>
                    <a:pt x="356" y="1"/>
                  </a:cubicBezTo>
                  <a:close/>
                </a:path>
              </a:pathLst>
            </a:custGeom>
            <a:solidFill>
              <a:srgbClr val="EA7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Google Shape;10196;p47">
              <a:extLst>
                <a:ext uri="{FF2B5EF4-FFF2-40B4-BE49-F238E27FC236}">
                  <a16:creationId xmlns:a16="http://schemas.microsoft.com/office/drawing/2014/main" id="{1573FAA9-D255-4269-8A25-96837FA5AE5E}"/>
                </a:ext>
              </a:extLst>
            </p:cNvPr>
            <p:cNvSpPr/>
            <p:nvPr/>
          </p:nvSpPr>
          <p:spPr>
            <a:xfrm>
              <a:off x="2579300" y="2039500"/>
              <a:ext cx="11750" cy="20075"/>
            </a:xfrm>
            <a:custGeom>
              <a:avLst/>
              <a:gdLst/>
              <a:ahLst/>
              <a:cxnLst/>
              <a:rect l="l" t="t" r="r" b="b"/>
              <a:pathLst>
                <a:path w="470" h="803" extrusionOk="0">
                  <a:moveTo>
                    <a:pt x="254" y="1"/>
                  </a:moveTo>
                  <a:cubicBezTo>
                    <a:pt x="176" y="1"/>
                    <a:pt x="93" y="75"/>
                    <a:pt x="60" y="208"/>
                  </a:cubicBezTo>
                  <a:cubicBezTo>
                    <a:pt x="1" y="451"/>
                    <a:pt x="166" y="803"/>
                    <a:pt x="166" y="803"/>
                  </a:cubicBezTo>
                  <a:cubicBezTo>
                    <a:pt x="344" y="553"/>
                    <a:pt x="469" y="403"/>
                    <a:pt x="409" y="161"/>
                  </a:cubicBezTo>
                  <a:cubicBezTo>
                    <a:pt x="381" y="51"/>
                    <a:pt x="319" y="1"/>
                    <a:pt x="254" y="1"/>
                  </a:cubicBezTo>
                  <a:close/>
                </a:path>
              </a:pathLst>
            </a:custGeom>
            <a:solidFill>
              <a:srgbClr val="FFB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Google Shape;10197;p47">
              <a:extLst>
                <a:ext uri="{FF2B5EF4-FFF2-40B4-BE49-F238E27FC236}">
                  <a16:creationId xmlns:a16="http://schemas.microsoft.com/office/drawing/2014/main" id="{C980D057-8C67-4E3D-A09C-1BABA79952EF}"/>
                </a:ext>
              </a:extLst>
            </p:cNvPr>
            <p:cNvSpPr/>
            <p:nvPr/>
          </p:nvSpPr>
          <p:spPr>
            <a:xfrm>
              <a:off x="2489700" y="1976150"/>
              <a:ext cx="67450" cy="6525"/>
            </a:xfrm>
            <a:custGeom>
              <a:avLst/>
              <a:gdLst/>
              <a:ahLst/>
              <a:cxnLst/>
              <a:rect l="l" t="t" r="r" b="b"/>
              <a:pathLst>
                <a:path w="2698" h="261" extrusionOk="0">
                  <a:moveTo>
                    <a:pt x="1688" y="0"/>
                  </a:moveTo>
                  <a:cubicBezTo>
                    <a:pt x="1037" y="0"/>
                    <a:pt x="245" y="28"/>
                    <a:pt x="1" y="119"/>
                  </a:cubicBezTo>
                  <a:cubicBezTo>
                    <a:pt x="180" y="224"/>
                    <a:pt x="475" y="261"/>
                    <a:pt x="804" y="261"/>
                  </a:cubicBezTo>
                  <a:cubicBezTo>
                    <a:pt x="1561" y="261"/>
                    <a:pt x="2499" y="65"/>
                    <a:pt x="2619" y="39"/>
                  </a:cubicBezTo>
                  <a:cubicBezTo>
                    <a:pt x="2698" y="20"/>
                    <a:pt x="2245" y="0"/>
                    <a:pt x="1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Google Shape;10198;p47">
              <a:extLst>
                <a:ext uri="{FF2B5EF4-FFF2-40B4-BE49-F238E27FC236}">
                  <a16:creationId xmlns:a16="http://schemas.microsoft.com/office/drawing/2014/main" id="{3A2E8E9F-AA20-4C0A-98DB-0F78C7A4D016}"/>
                </a:ext>
              </a:extLst>
            </p:cNvPr>
            <p:cNvSpPr/>
            <p:nvPr/>
          </p:nvSpPr>
          <p:spPr>
            <a:xfrm>
              <a:off x="2495250" y="1961450"/>
              <a:ext cx="54650" cy="5275"/>
            </a:xfrm>
            <a:custGeom>
              <a:avLst/>
              <a:gdLst/>
              <a:ahLst/>
              <a:cxnLst/>
              <a:rect l="l" t="t" r="r" b="b"/>
              <a:pathLst>
                <a:path w="2186" h="211" extrusionOk="0">
                  <a:moveTo>
                    <a:pt x="1386" y="1"/>
                  </a:moveTo>
                  <a:cubicBezTo>
                    <a:pt x="855" y="1"/>
                    <a:pt x="201" y="23"/>
                    <a:pt x="0" y="97"/>
                  </a:cubicBezTo>
                  <a:cubicBezTo>
                    <a:pt x="145" y="180"/>
                    <a:pt x="384" y="210"/>
                    <a:pt x="651" y="210"/>
                  </a:cubicBezTo>
                  <a:cubicBezTo>
                    <a:pt x="1265" y="210"/>
                    <a:pt x="2024" y="53"/>
                    <a:pt x="2121" y="31"/>
                  </a:cubicBezTo>
                  <a:cubicBezTo>
                    <a:pt x="2185" y="16"/>
                    <a:pt x="1829" y="1"/>
                    <a:pt x="138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Google Shape;10199;p47">
              <a:extLst>
                <a:ext uri="{FF2B5EF4-FFF2-40B4-BE49-F238E27FC236}">
                  <a16:creationId xmlns:a16="http://schemas.microsoft.com/office/drawing/2014/main" id="{873DB276-4EE6-4BA9-B5FC-D19CBF2272F4}"/>
                </a:ext>
              </a:extLst>
            </p:cNvPr>
            <p:cNvSpPr/>
            <p:nvPr/>
          </p:nvSpPr>
          <p:spPr>
            <a:xfrm>
              <a:off x="2502800" y="2020700"/>
              <a:ext cx="23550" cy="72075"/>
            </a:xfrm>
            <a:custGeom>
              <a:avLst/>
              <a:gdLst/>
              <a:ahLst/>
              <a:cxnLst/>
              <a:rect l="l" t="t" r="r" b="b"/>
              <a:pathLst>
                <a:path w="942" h="2883" extrusionOk="0">
                  <a:moveTo>
                    <a:pt x="491" y="1"/>
                  </a:moveTo>
                  <a:cubicBezTo>
                    <a:pt x="470" y="1"/>
                    <a:pt x="449" y="22"/>
                    <a:pt x="428" y="68"/>
                  </a:cubicBezTo>
                  <a:cubicBezTo>
                    <a:pt x="80" y="823"/>
                    <a:pt x="0" y="2762"/>
                    <a:pt x="27" y="2852"/>
                  </a:cubicBezTo>
                  <a:cubicBezTo>
                    <a:pt x="33" y="2875"/>
                    <a:pt x="89" y="2883"/>
                    <a:pt x="170" y="2883"/>
                  </a:cubicBezTo>
                  <a:cubicBezTo>
                    <a:pt x="427" y="2883"/>
                    <a:pt x="941" y="2799"/>
                    <a:pt x="941" y="2799"/>
                  </a:cubicBezTo>
                  <a:cubicBezTo>
                    <a:pt x="941" y="2799"/>
                    <a:pt x="935" y="2730"/>
                    <a:pt x="927" y="2620"/>
                  </a:cubicBezTo>
                  <a:cubicBezTo>
                    <a:pt x="772" y="2642"/>
                    <a:pt x="462" y="2684"/>
                    <a:pt x="283" y="2684"/>
                  </a:cubicBezTo>
                  <a:cubicBezTo>
                    <a:pt x="207" y="2684"/>
                    <a:pt x="155" y="2676"/>
                    <a:pt x="149" y="2656"/>
                  </a:cubicBezTo>
                  <a:cubicBezTo>
                    <a:pt x="126" y="2569"/>
                    <a:pt x="201" y="747"/>
                    <a:pt x="526" y="22"/>
                  </a:cubicBezTo>
                  <a:cubicBezTo>
                    <a:pt x="514" y="8"/>
                    <a:pt x="503" y="1"/>
                    <a:pt x="491" y="1"/>
                  </a:cubicBezTo>
                  <a:close/>
                </a:path>
              </a:pathLst>
            </a:custGeom>
            <a:solidFill>
              <a:srgbClr val="EA7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Google Shape;10200;p47">
              <a:extLst>
                <a:ext uri="{FF2B5EF4-FFF2-40B4-BE49-F238E27FC236}">
                  <a16:creationId xmlns:a16="http://schemas.microsoft.com/office/drawing/2014/main" id="{12A3BE28-4507-46A2-A4FB-DFB86D1A8562}"/>
                </a:ext>
              </a:extLst>
            </p:cNvPr>
            <p:cNvSpPr/>
            <p:nvPr/>
          </p:nvSpPr>
          <p:spPr>
            <a:xfrm>
              <a:off x="2493475" y="2095350"/>
              <a:ext cx="56075" cy="5150"/>
            </a:xfrm>
            <a:custGeom>
              <a:avLst/>
              <a:gdLst/>
              <a:ahLst/>
              <a:cxnLst/>
              <a:rect l="l" t="t" r="r" b="b"/>
              <a:pathLst>
                <a:path w="2243" h="206" extrusionOk="0">
                  <a:moveTo>
                    <a:pt x="1" y="0"/>
                  </a:moveTo>
                  <a:lnTo>
                    <a:pt x="14" y="180"/>
                  </a:lnTo>
                  <a:cubicBezTo>
                    <a:pt x="20" y="180"/>
                    <a:pt x="340" y="205"/>
                    <a:pt x="790" y="205"/>
                  </a:cubicBezTo>
                  <a:cubicBezTo>
                    <a:pt x="1210" y="205"/>
                    <a:pt x="1743" y="183"/>
                    <a:pt x="2243" y="96"/>
                  </a:cubicBezTo>
                  <a:lnTo>
                    <a:pt x="2231" y="3"/>
                  </a:lnTo>
                  <a:cubicBezTo>
                    <a:pt x="1893" y="30"/>
                    <a:pt x="1536" y="138"/>
                    <a:pt x="1205" y="138"/>
                  </a:cubicBezTo>
                  <a:cubicBezTo>
                    <a:pt x="551" y="137"/>
                    <a:pt x="11" y="0"/>
                    <a:pt x="1" y="0"/>
                  </a:cubicBezTo>
                  <a:close/>
                </a:path>
              </a:pathLst>
            </a:custGeom>
            <a:solidFill>
              <a:srgbClr val="EA7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Google Shape;10201;p47">
              <a:extLst>
                <a:ext uri="{FF2B5EF4-FFF2-40B4-BE49-F238E27FC236}">
                  <a16:creationId xmlns:a16="http://schemas.microsoft.com/office/drawing/2014/main" id="{40693CAB-4EE0-43AB-A904-33658BBB322B}"/>
                </a:ext>
              </a:extLst>
            </p:cNvPr>
            <p:cNvSpPr/>
            <p:nvPr/>
          </p:nvSpPr>
          <p:spPr>
            <a:xfrm>
              <a:off x="2532925" y="2022950"/>
              <a:ext cx="14400" cy="23225"/>
            </a:xfrm>
            <a:custGeom>
              <a:avLst/>
              <a:gdLst/>
              <a:ahLst/>
              <a:cxnLst/>
              <a:rect l="l" t="t" r="r" b="b"/>
              <a:pathLst>
                <a:path w="576" h="929" extrusionOk="0">
                  <a:moveTo>
                    <a:pt x="275" y="1"/>
                  </a:moveTo>
                  <a:cubicBezTo>
                    <a:pt x="268" y="1"/>
                    <a:pt x="261" y="1"/>
                    <a:pt x="254" y="2"/>
                  </a:cubicBezTo>
                  <a:cubicBezTo>
                    <a:pt x="104" y="22"/>
                    <a:pt x="1" y="245"/>
                    <a:pt x="18" y="499"/>
                  </a:cubicBezTo>
                  <a:cubicBezTo>
                    <a:pt x="37" y="744"/>
                    <a:pt x="160" y="929"/>
                    <a:pt x="301" y="929"/>
                  </a:cubicBezTo>
                  <a:cubicBezTo>
                    <a:pt x="308" y="929"/>
                    <a:pt x="315" y="928"/>
                    <a:pt x="323" y="927"/>
                  </a:cubicBezTo>
                  <a:cubicBezTo>
                    <a:pt x="471" y="907"/>
                    <a:pt x="575" y="685"/>
                    <a:pt x="557" y="430"/>
                  </a:cubicBezTo>
                  <a:cubicBezTo>
                    <a:pt x="539" y="185"/>
                    <a:pt x="416" y="1"/>
                    <a:pt x="275" y="1"/>
                  </a:cubicBezTo>
                  <a:close/>
                </a:path>
              </a:pathLst>
            </a:custGeom>
            <a:solidFill>
              <a:srgbClr val="7C4C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Google Shape;10202;p47">
              <a:extLst>
                <a:ext uri="{FF2B5EF4-FFF2-40B4-BE49-F238E27FC236}">
                  <a16:creationId xmlns:a16="http://schemas.microsoft.com/office/drawing/2014/main" id="{72DCF37C-FF8A-410F-A4D2-E98308530A7C}"/>
                </a:ext>
              </a:extLst>
            </p:cNvPr>
            <p:cNvSpPr/>
            <p:nvPr/>
          </p:nvSpPr>
          <p:spPr>
            <a:xfrm>
              <a:off x="2486950" y="2020725"/>
              <a:ext cx="14400" cy="23200"/>
            </a:xfrm>
            <a:custGeom>
              <a:avLst/>
              <a:gdLst/>
              <a:ahLst/>
              <a:cxnLst/>
              <a:rect l="l" t="t" r="r" b="b"/>
              <a:pathLst>
                <a:path w="576" h="928" extrusionOk="0">
                  <a:moveTo>
                    <a:pt x="275" y="0"/>
                  </a:moveTo>
                  <a:cubicBezTo>
                    <a:pt x="268" y="0"/>
                    <a:pt x="261" y="1"/>
                    <a:pt x="253" y="2"/>
                  </a:cubicBezTo>
                  <a:cubicBezTo>
                    <a:pt x="104" y="21"/>
                    <a:pt x="0" y="243"/>
                    <a:pt x="18" y="499"/>
                  </a:cubicBezTo>
                  <a:cubicBezTo>
                    <a:pt x="35" y="741"/>
                    <a:pt x="160" y="927"/>
                    <a:pt x="299" y="927"/>
                  </a:cubicBezTo>
                  <a:cubicBezTo>
                    <a:pt x="307" y="927"/>
                    <a:pt x="314" y="927"/>
                    <a:pt x="321" y="926"/>
                  </a:cubicBezTo>
                  <a:cubicBezTo>
                    <a:pt x="470" y="907"/>
                    <a:pt x="575" y="684"/>
                    <a:pt x="556" y="429"/>
                  </a:cubicBezTo>
                  <a:cubicBezTo>
                    <a:pt x="539" y="184"/>
                    <a:pt x="416" y="0"/>
                    <a:pt x="275" y="0"/>
                  </a:cubicBezTo>
                  <a:close/>
                </a:path>
              </a:pathLst>
            </a:custGeom>
            <a:solidFill>
              <a:srgbClr val="7C4C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Google Shape;10203;p47">
              <a:extLst>
                <a:ext uri="{FF2B5EF4-FFF2-40B4-BE49-F238E27FC236}">
                  <a16:creationId xmlns:a16="http://schemas.microsoft.com/office/drawing/2014/main" id="{165512BF-3D6E-4DC2-B738-77E3FF7D7731}"/>
                </a:ext>
              </a:extLst>
            </p:cNvPr>
            <p:cNvSpPr/>
            <p:nvPr/>
          </p:nvSpPr>
          <p:spPr>
            <a:xfrm>
              <a:off x="2520250" y="1998350"/>
              <a:ext cx="39400" cy="26525"/>
            </a:xfrm>
            <a:custGeom>
              <a:avLst/>
              <a:gdLst/>
              <a:ahLst/>
              <a:cxnLst/>
              <a:rect l="l" t="t" r="r" b="b"/>
              <a:pathLst>
                <a:path w="1576" h="1061" extrusionOk="0">
                  <a:moveTo>
                    <a:pt x="147" y="1"/>
                  </a:moveTo>
                  <a:cubicBezTo>
                    <a:pt x="110" y="1"/>
                    <a:pt x="74" y="17"/>
                    <a:pt x="48" y="48"/>
                  </a:cubicBezTo>
                  <a:cubicBezTo>
                    <a:pt x="18" y="84"/>
                    <a:pt x="0" y="134"/>
                    <a:pt x="3" y="190"/>
                  </a:cubicBezTo>
                  <a:lnTo>
                    <a:pt x="6" y="309"/>
                  </a:lnTo>
                  <a:cubicBezTo>
                    <a:pt x="9" y="444"/>
                    <a:pt x="84" y="568"/>
                    <a:pt x="187" y="611"/>
                  </a:cubicBezTo>
                  <a:cubicBezTo>
                    <a:pt x="597" y="782"/>
                    <a:pt x="1192" y="1060"/>
                    <a:pt x="1409" y="1060"/>
                  </a:cubicBezTo>
                  <a:cubicBezTo>
                    <a:pt x="1450" y="1060"/>
                    <a:pt x="1478" y="1050"/>
                    <a:pt x="1488" y="1028"/>
                  </a:cubicBezTo>
                  <a:cubicBezTo>
                    <a:pt x="1575" y="834"/>
                    <a:pt x="1535" y="404"/>
                    <a:pt x="1427" y="266"/>
                  </a:cubicBezTo>
                  <a:cubicBezTo>
                    <a:pt x="1377" y="201"/>
                    <a:pt x="794" y="85"/>
                    <a:pt x="164" y="2"/>
                  </a:cubicBezTo>
                  <a:cubicBezTo>
                    <a:pt x="158" y="1"/>
                    <a:pt x="153" y="1"/>
                    <a:pt x="147" y="1"/>
                  </a:cubicBezTo>
                  <a:close/>
                </a:path>
              </a:pathLst>
            </a:custGeom>
            <a:solidFill>
              <a:srgbClr val="D8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Google Shape;10204;p47">
              <a:extLst>
                <a:ext uri="{FF2B5EF4-FFF2-40B4-BE49-F238E27FC236}">
                  <a16:creationId xmlns:a16="http://schemas.microsoft.com/office/drawing/2014/main" id="{C85CC05D-0370-4B28-8CC8-B70566BF9EDF}"/>
                </a:ext>
              </a:extLst>
            </p:cNvPr>
            <p:cNvSpPr/>
            <p:nvPr/>
          </p:nvSpPr>
          <p:spPr>
            <a:xfrm>
              <a:off x="2482050" y="1996175"/>
              <a:ext cx="27900" cy="21375"/>
            </a:xfrm>
            <a:custGeom>
              <a:avLst/>
              <a:gdLst/>
              <a:ahLst/>
              <a:cxnLst/>
              <a:rect l="l" t="t" r="r" b="b"/>
              <a:pathLst>
                <a:path w="1116" h="855" extrusionOk="0">
                  <a:moveTo>
                    <a:pt x="548" y="1"/>
                  </a:moveTo>
                  <a:cubicBezTo>
                    <a:pt x="304" y="1"/>
                    <a:pt x="128" y="24"/>
                    <a:pt x="81" y="81"/>
                  </a:cubicBezTo>
                  <a:cubicBezTo>
                    <a:pt x="25" y="152"/>
                    <a:pt x="1" y="735"/>
                    <a:pt x="103" y="837"/>
                  </a:cubicBezTo>
                  <a:cubicBezTo>
                    <a:pt x="115" y="849"/>
                    <a:pt x="138" y="854"/>
                    <a:pt x="170" y="854"/>
                  </a:cubicBezTo>
                  <a:cubicBezTo>
                    <a:pt x="333" y="854"/>
                    <a:pt x="729" y="715"/>
                    <a:pt x="1024" y="632"/>
                  </a:cubicBezTo>
                  <a:cubicBezTo>
                    <a:pt x="1080" y="615"/>
                    <a:pt x="1116" y="554"/>
                    <a:pt x="1115" y="482"/>
                  </a:cubicBezTo>
                  <a:lnTo>
                    <a:pt x="1109" y="238"/>
                  </a:lnTo>
                  <a:cubicBezTo>
                    <a:pt x="1106" y="182"/>
                    <a:pt x="1089" y="126"/>
                    <a:pt x="1054" y="86"/>
                  </a:cubicBezTo>
                  <a:cubicBezTo>
                    <a:pt x="1023" y="44"/>
                    <a:pt x="979" y="17"/>
                    <a:pt x="935" y="15"/>
                  </a:cubicBezTo>
                  <a:cubicBezTo>
                    <a:pt x="795" y="6"/>
                    <a:pt x="664" y="1"/>
                    <a:pt x="548" y="1"/>
                  </a:cubicBezTo>
                  <a:close/>
                </a:path>
              </a:pathLst>
            </a:custGeom>
            <a:solidFill>
              <a:srgbClr val="D85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Google Shape;10205;p47">
              <a:extLst>
                <a:ext uri="{FF2B5EF4-FFF2-40B4-BE49-F238E27FC236}">
                  <a16:creationId xmlns:a16="http://schemas.microsoft.com/office/drawing/2014/main" id="{5200EC5F-8EE4-4C44-8C56-DE6AC1B63D5E}"/>
                </a:ext>
              </a:extLst>
            </p:cNvPr>
            <p:cNvSpPr/>
            <p:nvPr/>
          </p:nvSpPr>
          <p:spPr>
            <a:xfrm>
              <a:off x="2514525" y="2103375"/>
              <a:ext cx="13950" cy="4425"/>
            </a:xfrm>
            <a:custGeom>
              <a:avLst/>
              <a:gdLst/>
              <a:ahLst/>
              <a:cxnLst/>
              <a:rect l="l" t="t" r="r" b="b"/>
              <a:pathLst>
                <a:path w="558" h="177" extrusionOk="0">
                  <a:moveTo>
                    <a:pt x="291" y="1"/>
                  </a:moveTo>
                  <a:cubicBezTo>
                    <a:pt x="287" y="1"/>
                    <a:pt x="283" y="1"/>
                    <a:pt x="280" y="1"/>
                  </a:cubicBezTo>
                  <a:cubicBezTo>
                    <a:pt x="126" y="8"/>
                    <a:pt x="1" y="133"/>
                    <a:pt x="1" y="168"/>
                  </a:cubicBezTo>
                  <a:cubicBezTo>
                    <a:pt x="1" y="174"/>
                    <a:pt x="6" y="177"/>
                    <a:pt x="14" y="177"/>
                  </a:cubicBezTo>
                  <a:cubicBezTo>
                    <a:pt x="50" y="177"/>
                    <a:pt x="155" y="129"/>
                    <a:pt x="280" y="123"/>
                  </a:cubicBezTo>
                  <a:cubicBezTo>
                    <a:pt x="287" y="123"/>
                    <a:pt x="294" y="123"/>
                    <a:pt x="301" y="123"/>
                  </a:cubicBezTo>
                  <a:cubicBezTo>
                    <a:pt x="411" y="123"/>
                    <a:pt x="504" y="155"/>
                    <a:pt x="540" y="155"/>
                  </a:cubicBezTo>
                  <a:cubicBezTo>
                    <a:pt x="551" y="155"/>
                    <a:pt x="557" y="152"/>
                    <a:pt x="557" y="145"/>
                  </a:cubicBezTo>
                  <a:cubicBezTo>
                    <a:pt x="557" y="111"/>
                    <a:pt x="438" y="1"/>
                    <a:pt x="291" y="1"/>
                  </a:cubicBezTo>
                  <a:close/>
                </a:path>
              </a:pathLst>
            </a:custGeom>
            <a:solidFill>
              <a:srgbClr val="EA7B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Google Shape;10206;p47">
              <a:extLst>
                <a:ext uri="{FF2B5EF4-FFF2-40B4-BE49-F238E27FC236}">
                  <a16:creationId xmlns:a16="http://schemas.microsoft.com/office/drawing/2014/main" id="{D26A130A-2DCF-4A60-B29F-8A692508B972}"/>
                </a:ext>
              </a:extLst>
            </p:cNvPr>
            <p:cNvSpPr/>
            <p:nvPr/>
          </p:nvSpPr>
          <p:spPr>
            <a:xfrm>
              <a:off x="2411250" y="2416575"/>
              <a:ext cx="287575" cy="310725"/>
            </a:xfrm>
            <a:custGeom>
              <a:avLst/>
              <a:gdLst/>
              <a:ahLst/>
              <a:cxnLst/>
              <a:rect l="l" t="t" r="r" b="b"/>
              <a:pathLst>
                <a:path w="11503" h="12429" extrusionOk="0">
                  <a:moveTo>
                    <a:pt x="5993" y="1"/>
                  </a:moveTo>
                  <a:cubicBezTo>
                    <a:pt x="3039" y="1"/>
                    <a:pt x="1" y="1157"/>
                    <a:pt x="1" y="3403"/>
                  </a:cubicBezTo>
                  <a:lnTo>
                    <a:pt x="1706" y="12226"/>
                  </a:lnTo>
                  <a:lnTo>
                    <a:pt x="10712" y="12429"/>
                  </a:lnTo>
                  <a:lnTo>
                    <a:pt x="11502" y="3159"/>
                  </a:lnTo>
                  <a:cubicBezTo>
                    <a:pt x="11502" y="1035"/>
                    <a:pt x="8786" y="1"/>
                    <a:pt x="5993" y="1"/>
                  </a:cubicBezTo>
                  <a:close/>
                </a:path>
              </a:pathLst>
            </a:custGeom>
            <a:solidFill>
              <a:srgbClr val="3E3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Google Shape;10207;p47">
              <a:extLst>
                <a:ext uri="{FF2B5EF4-FFF2-40B4-BE49-F238E27FC236}">
                  <a16:creationId xmlns:a16="http://schemas.microsoft.com/office/drawing/2014/main" id="{A9F47B26-FF43-48F1-B535-8652A7DEC192}"/>
                </a:ext>
              </a:extLst>
            </p:cNvPr>
            <p:cNvSpPr/>
            <p:nvPr/>
          </p:nvSpPr>
          <p:spPr>
            <a:xfrm>
              <a:off x="2502750" y="2268450"/>
              <a:ext cx="57575" cy="92075"/>
            </a:xfrm>
            <a:custGeom>
              <a:avLst/>
              <a:gdLst/>
              <a:ahLst/>
              <a:cxnLst/>
              <a:rect l="l" t="t" r="r" b="b"/>
              <a:pathLst>
                <a:path w="2303" h="3683" extrusionOk="0">
                  <a:moveTo>
                    <a:pt x="2046" y="0"/>
                  </a:moveTo>
                  <a:cubicBezTo>
                    <a:pt x="2005" y="0"/>
                    <a:pt x="1962" y="11"/>
                    <a:pt x="1922" y="34"/>
                  </a:cubicBezTo>
                  <a:cubicBezTo>
                    <a:pt x="1" y="1148"/>
                    <a:pt x="894" y="3682"/>
                    <a:pt x="894" y="3682"/>
                  </a:cubicBezTo>
                  <a:cubicBezTo>
                    <a:pt x="1713" y="3429"/>
                    <a:pt x="2278" y="2676"/>
                    <a:pt x="2285" y="1820"/>
                  </a:cubicBezTo>
                  <a:lnTo>
                    <a:pt x="2301" y="260"/>
                  </a:lnTo>
                  <a:cubicBezTo>
                    <a:pt x="2302" y="109"/>
                    <a:pt x="2180" y="0"/>
                    <a:pt x="2046" y="0"/>
                  </a:cubicBezTo>
                  <a:close/>
                </a:path>
              </a:pathLst>
            </a:custGeom>
            <a:solidFill>
              <a:srgbClr val="FFB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Google Shape;10208;p47">
              <a:extLst>
                <a:ext uri="{FF2B5EF4-FFF2-40B4-BE49-F238E27FC236}">
                  <a16:creationId xmlns:a16="http://schemas.microsoft.com/office/drawing/2014/main" id="{D05C9D55-D526-4A2E-A5CB-860D341DABA6}"/>
                </a:ext>
              </a:extLst>
            </p:cNvPr>
            <p:cNvSpPr/>
            <p:nvPr/>
          </p:nvSpPr>
          <p:spPr>
            <a:xfrm>
              <a:off x="2522125" y="2268425"/>
              <a:ext cx="41725" cy="95500"/>
            </a:xfrm>
            <a:custGeom>
              <a:avLst/>
              <a:gdLst/>
              <a:ahLst/>
              <a:cxnLst/>
              <a:rect l="l" t="t" r="r" b="b"/>
              <a:pathLst>
                <a:path w="1669" h="3820" extrusionOk="0">
                  <a:moveTo>
                    <a:pt x="1280" y="1"/>
                  </a:moveTo>
                  <a:cubicBezTo>
                    <a:pt x="1234" y="1"/>
                    <a:pt x="1186" y="13"/>
                    <a:pt x="1143" y="39"/>
                  </a:cubicBezTo>
                  <a:lnTo>
                    <a:pt x="1140" y="42"/>
                  </a:lnTo>
                  <a:cubicBezTo>
                    <a:pt x="1668" y="706"/>
                    <a:pt x="825" y="2798"/>
                    <a:pt x="7" y="2798"/>
                  </a:cubicBezTo>
                  <a:cubicBezTo>
                    <a:pt x="5" y="2798"/>
                    <a:pt x="2" y="2798"/>
                    <a:pt x="0" y="2798"/>
                  </a:cubicBezTo>
                  <a:lnTo>
                    <a:pt x="0" y="2798"/>
                  </a:lnTo>
                  <a:cubicBezTo>
                    <a:pt x="42" y="3384"/>
                    <a:pt x="196" y="3820"/>
                    <a:pt x="196" y="3820"/>
                  </a:cubicBezTo>
                  <a:lnTo>
                    <a:pt x="308" y="3784"/>
                  </a:lnTo>
                  <a:cubicBezTo>
                    <a:pt x="1059" y="3553"/>
                    <a:pt x="1576" y="2863"/>
                    <a:pt x="1584" y="2075"/>
                  </a:cubicBezTo>
                  <a:lnTo>
                    <a:pt x="1562" y="282"/>
                  </a:lnTo>
                  <a:cubicBezTo>
                    <a:pt x="1561" y="120"/>
                    <a:pt x="1425" y="1"/>
                    <a:pt x="128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Google Shape;10209;p47">
              <a:extLst>
                <a:ext uri="{FF2B5EF4-FFF2-40B4-BE49-F238E27FC236}">
                  <a16:creationId xmlns:a16="http://schemas.microsoft.com/office/drawing/2014/main" id="{F6D59A5E-7187-4B8C-BE08-7F4442108134}"/>
                </a:ext>
              </a:extLst>
            </p:cNvPr>
            <p:cNvSpPr/>
            <p:nvPr/>
          </p:nvSpPr>
          <p:spPr>
            <a:xfrm>
              <a:off x="2557225" y="2272625"/>
              <a:ext cx="53925" cy="80700"/>
            </a:xfrm>
            <a:custGeom>
              <a:avLst/>
              <a:gdLst/>
              <a:ahLst/>
              <a:cxnLst/>
              <a:rect l="l" t="t" r="r" b="b"/>
              <a:pathLst>
                <a:path w="2157" h="3228" extrusionOk="0">
                  <a:moveTo>
                    <a:pt x="0" y="1"/>
                  </a:moveTo>
                  <a:lnTo>
                    <a:pt x="596" y="2603"/>
                  </a:lnTo>
                  <a:lnTo>
                    <a:pt x="1405" y="3228"/>
                  </a:lnTo>
                  <a:cubicBezTo>
                    <a:pt x="1405" y="3228"/>
                    <a:pt x="2157" y="297"/>
                    <a:pt x="0" y="1"/>
                  </a:cubicBezTo>
                  <a:close/>
                </a:path>
              </a:pathLst>
            </a:custGeom>
            <a:solidFill>
              <a:srgbClr val="FFB8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Google Shape;10210;p47">
              <a:extLst>
                <a:ext uri="{FF2B5EF4-FFF2-40B4-BE49-F238E27FC236}">
                  <a16:creationId xmlns:a16="http://schemas.microsoft.com/office/drawing/2014/main" id="{434854F8-DC9E-4B4F-BAA2-FE677C1CC2A2}"/>
                </a:ext>
              </a:extLst>
            </p:cNvPr>
            <p:cNvSpPr/>
            <p:nvPr/>
          </p:nvSpPr>
          <p:spPr>
            <a:xfrm>
              <a:off x="2557225" y="2272550"/>
              <a:ext cx="38200" cy="101625"/>
            </a:xfrm>
            <a:custGeom>
              <a:avLst/>
              <a:gdLst/>
              <a:ahLst/>
              <a:cxnLst/>
              <a:rect l="l" t="t" r="r" b="b"/>
              <a:pathLst>
                <a:path w="1528" h="4065" extrusionOk="0">
                  <a:moveTo>
                    <a:pt x="0" y="1"/>
                  </a:moveTo>
                  <a:lnTo>
                    <a:pt x="165" y="2081"/>
                  </a:lnTo>
                  <a:cubicBezTo>
                    <a:pt x="226" y="2850"/>
                    <a:pt x="650" y="3543"/>
                    <a:pt x="1306" y="3948"/>
                  </a:cubicBezTo>
                  <a:lnTo>
                    <a:pt x="1494" y="4064"/>
                  </a:lnTo>
                  <a:cubicBezTo>
                    <a:pt x="1494" y="4064"/>
                    <a:pt x="1494" y="4064"/>
                    <a:pt x="1494" y="4064"/>
                  </a:cubicBezTo>
                  <a:cubicBezTo>
                    <a:pt x="1495" y="4064"/>
                    <a:pt x="1503" y="2844"/>
                    <a:pt x="1528" y="2340"/>
                  </a:cubicBezTo>
                  <a:cubicBezTo>
                    <a:pt x="895" y="2222"/>
                    <a:pt x="129" y="1109"/>
                    <a:pt x="285" y="62"/>
                  </a:cubicBezTo>
                  <a:cubicBezTo>
                    <a:pt x="195" y="37"/>
                    <a:pt x="102" y="15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Google Shape;10211;p47">
              <a:extLst>
                <a:ext uri="{FF2B5EF4-FFF2-40B4-BE49-F238E27FC236}">
                  <a16:creationId xmlns:a16="http://schemas.microsoft.com/office/drawing/2014/main" id="{78FDF767-2DE5-4B76-BEBC-C5EEC16EDC1E}"/>
                </a:ext>
              </a:extLst>
            </p:cNvPr>
            <p:cNvSpPr/>
            <p:nvPr/>
          </p:nvSpPr>
          <p:spPr>
            <a:xfrm>
              <a:off x="2581325" y="2313900"/>
              <a:ext cx="40425" cy="68275"/>
            </a:xfrm>
            <a:custGeom>
              <a:avLst/>
              <a:gdLst/>
              <a:ahLst/>
              <a:cxnLst/>
              <a:rect l="l" t="t" r="r" b="b"/>
              <a:pathLst>
                <a:path w="1617" h="2731" extrusionOk="0">
                  <a:moveTo>
                    <a:pt x="737" y="1"/>
                  </a:moveTo>
                  <a:lnTo>
                    <a:pt x="0" y="2454"/>
                  </a:lnTo>
                  <a:lnTo>
                    <a:pt x="1160" y="2731"/>
                  </a:lnTo>
                  <a:lnTo>
                    <a:pt x="1617" y="463"/>
                  </a:lnTo>
                  <a:lnTo>
                    <a:pt x="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Google Shape;10212;p47">
              <a:extLst>
                <a:ext uri="{FF2B5EF4-FFF2-40B4-BE49-F238E27FC236}">
                  <a16:creationId xmlns:a16="http://schemas.microsoft.com/office/drawing/2014/main" id="{E3F8A7C1-34D4-4C49-810F-D73CC038AF29}"/>
                </a:ext>
              </a:extLst>
            </p:cNvPr>
            <p:cNvSpPr/>
            <p:nvPr/>
          </p:nvSpPr>
          <p:spPr>
            <a:xfrm>
              <a:off x="2502475" y="2310175"/>
              <a:ext cx="34750" cy="64850"/>
            </a:xfrm>
            <a:custGeom>
              <a:avLst/>
              <a:gdLst/>
              <a:ahLst/>
              <a:cxnLst/>
              <a:rect l="l" t="t" r="r" b="b"/>
              <a:pathLst>
                <a:path w="1390" h="2594" extrusionOk="0">
                  <a:moveTo>
                    <a:pt x="704" y="0"/>
                  </a:moveTo>
                  <a:lnTo>
                    <a:pt x="0" y="121"/>
                  </a:lnTo>
                  <a:lnTo>
                    <a:pt x="230" y="2594"/>
                  </a:lnTo>
                  <a:lnTo>
                    <a:pt x="1390" y="2322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Google Shape;10213;p47">
              <a:extLst>
                <a:ext uri="{FF2B5EF4-FFF2-40B4-BE49-F238E27FC236}">
                  <a16:creationId xmlns:a16="http://schemas.microsoft.com/office/drawing/2014/main" id="{3221A265-C6AA-431D-901C-DB0DFDCCA175}"/>
                </a:ext>
              </a:extLst>
            </p:cNvPr>
            <p:cNvSpPr/>
            <p:nvPr/>
          </p:nvSpPr>
          <p:spPr>
            <a:xfrm>
              <a:off x="2343250" y="2301425"/>
              <a:ext cx="165850" cy="113825"/>
            </a:xfrm>
            <a:custGeom>
              <a:avLst/>
              <a:gdLst/>
              <a:ahLst/>
              <a:cxnLst/>
              <a:rect l="l" t="t" r="r" b="b"/>
              <a:pathLst>
                <a:path w="6634" h="4553" extrusionOk="0">
                  <a:moveTo>
                    <a:pt x="6390" y="1"/>
                  </a:moveTo>
                  <a:cubicBezTo>
                    <a:pt x="4598" y="1"/>
                    <a:pt x="852" y="855"/>
                    <a:pt x="410" y="1819"/>
                  </a:cubicBezTo>
                  <a:cubicBezTo>
                    <a:pt x="0" y="2714"/>
                    <a:pt x="1210" y="4453"/>
                    <a:pt x="1210" y="4453"/>
                  </a:cubicBezTo>
                  <a:cubicBezTo>
                    <a:pt x="1282" y="4522"/>
                    <a:pt x="1442" y="4552"/>
                    <a:pt x="1664" y="4552"/>
                  </a:cubicBezTo>
                  <a:cubicBezTo>
                    <a:pt x="3010" y="4552"/>
                    <a:pt x="6633" y="3452"/>
                    <a:pt x="6633" y="3450"/>
                  </a:cubicBezTo>
                  <a:lnTo>
                    <a:pt x="6395" y="1"/>
                  </a:lnTo>
                  <a:cubicBezTo>
                    <a:pt x="6393" y="1"/>
                    <a:pt x="6392" y="1"/>
                    <a:pt x="6390" y="1"/>
                  </a:cubicBezTo>
                  <a:close/>
                </a:path>
              </a:pathLst>
            </a:custGeom>
            <a:solidFill>
              <a:srgbClr val="3E3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Google Shape;10214;p47">
              <a:extLst>
                <a:ext uri="{FF2B5EF4-FFF2-40B4-BE49-F238E27FC236}">
                  <a16:creationId xmlns:a16="http://schemas.microsoft.com/office/drawing/2014/main" id="{107670D2-CDEB-4CB8-9EBF-1AF3788D86B2}"/>
                </a:ext>
              </a:extLst>
            </p:cNvPr>
            <p:cNvSpPr/>
            <p:nvPr/>
          </p:nvSpPr>
          <p:spPr>
            <a:xfrm>
              <a:off x="2343275" y="2326725"/>
              <a:ext cx="165850" cy="88550"/>
            </a:xfrm>
            <a:custGeom>
              <a:avLst/>
              <a:gdLst/>
              <a:ahLst/>
              <a:cxnLst/>
              <a:rect l="l" t="t" r="r" b="b"/>
              <a:pathLst>
                <a:path w="6634" h="3542" extrusionOk="0">
                  <a:moveTo>
                    <a:pt x="1504" y="1"/>
                  </a:moveTo>
                  <a:lnTo>
                    <a:pt x="1504" y="1"/>
                  </a:lnTo>
                  <a:cubicBezTo>
                    <a:pt x="951" y="239"/>
                    <a:pt x="547" y="511"/>
                    <a:pt x="410" y="810"/>
                  </a:cubicBezTo>
                  <a:cubicBezTo>
                    <a:pt x="1" y="1702"/>
                    <a:pt x="1212" y="3442"/>
                    <a:pt x="1212" y="3442"/>
                  </a:cubicBezTo>
                  <a:cubicBezTo>
                    <a:pt x="1284" y="3512"/>
                    <a:pt x="1444" y="3542"/>
                    <a:pt x="1666" y="3542"/>
                  </a:cubicBezTo>
                  <a:cubicBezTo>
                    <a:pt x="3012" y="3542"/>
                    <a:pt x="6634" y="2442"/>
                    <a:pt x="6634" y="2442"/>
                  </a:cubicBezTo>
                  <a:lnTo>
                    <a:pt x="6500" y="489"/>
                  </a:lnTo>
                  <a:cubicBezTo>
                    <a:pt x="5409" y="833"/>
                    <a:pt x="4405" y="985"/>
                    <a:pt x="3588" y="985"/>
                  </a:cubicBezTo>
                  <a:cubicBezTo>
                    <a:pt x="2295" y="985"/>
                    <a:pt x="1469" y="605"/>
                    <a:pt x="150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Google Shape;10215;p47">
              <a:extLst>
                <a:ext uri="{FF2B5EF4-FFF2-40B4-BE49-F238E27FC236}">
                  <a16:creationId xmlns:a16="http://schemas.microsoft.com/office/drawing/2014/main" id="{8C517077-AEFF-4ACD-A049-C66E1700651F}"/>
                </a:ext>
              </a:extLst>
            </p:cNvPr>
            <p:cNvSpPr/>
            <p:nvPr/>
          </p:nvSpPr>
          <p:spPr>
            <a:xfrm>
              <a:off x="2599650" y="2302100"/>
              <a:ext cx="180075" cy="109925"/>
            </a:xfrm>
            <a:custGeom>
              <a:avLst/>
              <a:gdLst/>
              <a:ahLst/>
              <a:cxnLst/>
              <a:rect l="l" t="t" r="r" b="b"/>
              <a:pathLst>
                <a:path w="7203" h="4397" extrusionOk="0">
                  <a:moveTo>
                    <a:pt x="2993" y="1"/>
                  </a:moveTo>
                  <a:cubicBezTo>
                    <a:pt x="1819" y="1"/>
                    <a:pt x="647" y="134"/>
                    <a:pt x="0" y="322"/>
                  </a:cubicBezTo>
                  <a:lnTo>
                    <a:pt x="249" y="3591"/>
                  </a:lnTo>
                  <a:cubicBezTo>
                    <a:pt x="250" y="3592"/>
                    <a:pt x="3541" y="4396"/>
                    <a:pt x="5167" y="4396"/>
                  </a:cubicBezTo>
                  <a:cubicBezTo>
                    <a:pt x="5590" y="4396"/>
                    <a:pt x="5901" y="4342"/>
                    <a:pt x="6011" y="4204"/>
                  </a:cubicBezTo>
                  <a:cubicBezTo>
                    <a:pt x="6011" y="4204"/>
                    <a:pt x="7202" y="1785"/>
                    <a:pt x="6373" y="769"/>
                  </a:cubicBezTo>
                  <a:cubicBezTo>
                    <a:pt x="5914" y="206"/>
                    <a:pt x="4452" y="1"/>
                    <a:pt x="2993" y="1"/>
                  </a:cubicBezTo>
                  <a:close/>
                </a:path>
              </a:pathLst>
            </a:custGeom>
            <a:solidFill>
              <a:srgbClr val="3E3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Google Shape;10216;p47">
              <a:extLst>
                <a:ext uri="{FF2B5EF4-FFF2-40B4-BE49-F238E27FC236}">
                  <a16:creationId xmlns:a16="http://schemas.microsoft.com/office/drawing/2014/main" id="{F3D8DDF3-10CB-4F81-A14A-64640C360198}"/>
                </a:ext>
              </a:extLst>
            </p:cNvPr>
            <p:cNvSpPr/>
            <p:nvPr/>
          </p:nvSpPr>
          <p:spPr>
            <a:xfrm>
              <a:off x="2602625" y="2318725"/>
              <a:ext cx="177100" cy="93325"/>
            </a:xfrm>
            <a:custGeom>
              <a:avLst/>
              <a:gdLst/>
              <a:ahLst/>
              <a:cxnLst/>
              <a:rect l="l" t="t" r="r" b="b"/>
              <a:pathLst>
                <a:path w="7084" h="3733" extrusionOk="0">
                  <a:moveTo>
                    <a:pt x="5863" y="1"/>
                  </a:moveTo>
                  <a:cubicBezTo>
                    <a:pt x="4708" y="1"/>
                    <a:pt x="1498" y="1094"/>
                    <a:pt x="0" y="1196"/>
                  </a:cubicBezTo>
                  <a:lnTo>
                    <a:pt x="131" y="2927"/>
                  </a:lnTo>
                  <a:cubicBezTo>
                    <a:pt x="131" y="2927"/>
                    <a:pt x="3425" y="3732"/>
                    <a:pt x="5050" y="3732"/>
                  </a:cubicBezTo>
                  <a:cubicBezTo>
                    <a:pt x="5472" y="3732"/>
                    <a:pt x="5782" y="3678"/>
                    <a:pt x="5892" y="3541"/>
                  </a:cubicBezTo>
                  <a:cubicBezTo>
                    <a:pt x="5892" y="3541"/>
                    <a:pt x="7083" y="1122"/>
                    <a:pt x="6254" y="105"/>
                  </a:cubicBezTo>
                  <a:cubicBezTo>
                    <a:pt x="6195" y="32"/>
                    <a:pt x="6058" y="1"/>
                    <a:pt x="58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Google Shape;10217;p47">
              <a:extLst>
                <a:ext uri="{FF2B5EF4-FFF2-40B4-BE49-F238E27FC236}">
                  <a16:creationId xmlns:a16="http://schemas.microsoft.com/office/drawing/2014/main" id="{762764BF-09ED-456A-B7A7-87FF8B172625}"/>
                </a:ext>
              </a:extLst>
            </p:cNvPr>
            <p:cNvSpPr/>
            <p:nvPr/>
          </p:nvSpPr>
          <p:spPr>
            <a:xfrm>
              <a:off x="2538125" y="2272850"/>
              <a:ext cx="19075" cy="34225"/>
            </a:xfrm>
            <a:custGeom>
              <a:avLst/>
              <a:gdLst/>
              <a:ahLst/>
              <a:cxnLst/>
              <a:rect l="l" t="t" r="r" b="b"/>
              <a:pathLst>
                <a:path w="763" h="1369" extrusionOk="0">
                  <a:moveTo>
                    <a:pt x="685" y="0"/>
                  </a:moveTo>
                  <a:cubicBezTo>
                    <a:pt x="685" y="0"/>
                    <a:pt x="115" y="670"/>
                    <a:pt x="1" y="1079"/>
                  </a:cubicBezTo>
                  <a:lnTo>
                    <a:pt x="54" y="1368"/>
                  </a:lnTo>
                  <a:cubicBezTo>
                    <a:pt x="344" y="456"/>
                    <a:pt x="763" y="365"/>
                    <a:pt x="763" y="365"/>
                  </a:cubicBezTo>
                  <a:lnTo>
                    <a:pt x="685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10218;p47">
              <a:extLst>
                <a:ext uri="{FF2B5EF4-FFF2-40B4-BE49-F238E27FC236}">
                  <a16:creationId xmlns:a16="http://schemas.microsoft.com/office/drawing/2014/main" id="{9C244049-5476-4BFB-A3B0-41B5B565F084}"/>
                </a:ext>
              </a:extLst>
            </p:cNvPr>
            <p:cNvSpPr/>
            <p:nvPr/>
          </p:nvSpPr>
          <p:spPr>
            <a:xfrm>
              <a:off x="2560475" y="2277200"/>
              <a:ext cx="22875" cy="34250"/>
            </a:xfrm>
            <a:custGeom>
              <a:avLst/>
              <a:gdLst/>
              <a:ahLst/>
              <a:cxnLst/>
              <a:rect l="l" t="t" r="r" b="b"/>
              <a:pathLst>
                <a:path w="915" h="1370" extrusionOk="0">
                  <a:moveTo>
                    <a:pt x="94" y="0"/>
                  </a:moveTo>
                  <a:lnTo>
                    <a:pt x="1" y="365"/>
                  </a:lnTo>
                  <a:cubicBezTo>
                    <a:pt x="1" y="365"/>
                    <a:pt x="504" y="457"/>
                    <a:pt x="850" y="1369"/>
                  </a:cubicBezTo>
                  <a:lnTo>
                    <a:pt x="915" y="1081"/>
                  </a:lnTo>
                  <a:cubicBezTo>
                    <a:pt x="780" y="671"/>
                    <a:pt x="94" y="0"/>
                    <a:pt x="9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10219;p47">
              <a:extLst>
                <a:ext uri="{FF2B5EF4-FFF2-40B4-BE49-F238E27FC236}">
                  <a16:creationId xmlns:a16="http://schemas.microsoft.com/office/drawing/2014/main" id="{A63C39C8-4A75-4118-A32B-5AD79CE662D0}"/>
                </a:ext>
              </a:extLst>
            </p:cNvPr>
            <p:cNvSpPr/>
            <p:nvPr/>
          </p:nvSpPr>
          <p:spPr>
            <a:xfrm>
              <a:off x="2411225" y="2479800"/>
              <a:ext cx="287550" cy="247475"/>
            </a:xfrm>
            <a:custGeom>
              <a:avLst/>
              <a:gdLst/>
              <a:ahLst/>
              <a:cxnLst/>
              <a:rect l="l" t="t" r="r" b="b"/>
              <a:pathLst>
                <a:path w="11502" h="9899" extrusionOk="0">
                  <a:moveTo>
                    <a:pt x="11416" y="1"/>
                  </a:moveTo>
                  <a:cubicBezTo>
                    <a:pt x="10106" y="624"/>
                    <a:pt x="7727" y="1040"/>
                    <a:pt x="5007" y="1040"/>
                  </a:cubicBezTo>
                  <a:cubicBezTo>
                    <a:pt x="3097" y="1040"/>
                    <a:pt x="1355" y="834"/>
                    <a:pt x="32" y="496"/>
                  </a:cubicBezTo>
                  <a:cubicBezTo>
                    <a:pt x="12" y="618"/>
                    <a:pt x="0" y="743"/>
                    <a:pt x="0" y="873"/>
                  </a:cubicBezTo>
                  <a:lnTo>
                    <a:pt x="1706" y="9696"/>
                  </a:lnTo>
                  <a:lnTo>
                    <a:pt x="10711" y="9898"/>
                  </a:lnTo>
                  <a:lnTo>
                    <a:pt x="11502" y="629"/>
                  </a:lnTo>
                  <a:cubicBezTo>
                    <a:pt x="11502" y="407"/>
                    <a:pt x="11472" y="199"/>
                    <a:pt x="1141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5839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9865;p47">
            <a:extLst>
              <a:ext uri="{FF2B5EF4-FFF2-40B4-BE49-F238E27FC236}">
                <a16:creationId xmlns:a16="http://schemas.microsoft.com/office/drawing/2014/main" id="{AB9EB691-98E3-4DD8-AB6C-6F65525E5220}"/>
              </a:ext>
            </a:extLst>
          </p:cNvPr>
          <p:cNvSpPr txBox="1">
            <a:spLocks/>
          </p:cNvSpPr>
          <p:nvPr/>
        </p:nvSpPr>
        <p:spPr>
          <a:xfrm>
            <a:off x="1255613" y="705782"/>
            <a:ext cx="6918328" cy="7139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57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marante"/>
              <a:buNone/>
              <a:tabLst/>
              <a:defRPr/>
            </a:pPr>
            <a:r>
              <a:rPr kumimoji="0" lang="sr-Cyrl-RS" sz="3200" b="1" i="0" u="none" strike="noStrike" kern="0" cap="none" spc="0" normalizeH="0" baseline="0" noProof="0" dirty="0">
                <a:ln>
                  <a:noFill/>
                </a:ln>
                <a:solidFill>
                  <a:srgbClr val="7A132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  <a:t>Настава оријентисана ка исходима</a:t>
            </a:r>
            <a:br>
              <a:rPr kumimoji="0" lang="sr-Cyrl-RS" sz="3200" b="1" i="0" u="none" strike="noStrike" kern="0" cap="none" spc="0" normalizeH="0" baseline="0" noProof="0" dirty="0">
                <a:ln>
                  <a:noFill/>
                </a:ln>
                <a:solidFill>
                  <a:srgbClr val="7A132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</a:br>
            <a:endParaRPr kumimoji="0" lang="sr-Cyrl-RS" sz="3200" b="1" i="0" u="none" strike="noStrike" kern="0" cap="none" spc="0" normalizeH="0" baseline="0" noProof="0" dirty="0">
              <a:ln>
                <a:noFill/>
              </a:ln>
              <a:solidFill>
                <a:srgbClr val="7A132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marante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D207293-48C9-45BA-8DF4-6EBD004EE9F1}"/>
              </a:ext>
            </a:extLst>
          </p:cNvPr>
          <p:cNvSpPr txBox="1"/>
          <p:nvPr/>
        </p:nvSpPr>
        <p:spPr>
          <a:xfrm>
            <a:off x="1531143" y="1727350"/>
            <a:ext cx="68430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sr-Cyrl-RS" sz="2400" b="1" i="0" u="none" strike="noStrike" kern="1200" cap="none" spc="0" normalizeH="0" baseline="0" noProof="0" dirty="0">
                <a:ln>
                  <a:noFill/>
                </a:ln>
                <a:solidFill>
                  <a:srgbClr val="7A132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Ученици су главни актери на часу;</a:t>
            </a:r>
          </a:p>
          <a:p>
            <a:pPr marL="285750" marR="0" lvl="0" indent="-28575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sr-Cyrl-RS" sz="2400" b="1" i="0" u="none" strike="noStrike" kern="1200" cap="none" spc="0" normalizeH="0" baseline="0" noProof="0" dirty="0">
                <a:ln>
                  <a:noFill/>
                </a:ln>
                <a:solidFill>
                  <a:srgbClr val="7A132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Настава постаје креативна истраживачка, стваралачка, проблемска;</a:t>
            </a:r>
          </a:p>
          <a:p>
            <a:pPr marL="285750" marR="0" lvl="0" indent="-28575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sr-Cyrl-RS" sz="2400" b="1" i="0" u="none" strike="noStrike" kern="1200" cap="none" spc="0" normalizeH="0" baseline="0" noProof="0" dirty="0">
                <a:ln>
                  <a:noFill/>
                </a:ln>
                <a:solidFill>
                  <a:srgbClr val="7A132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Активно учење се одвија на часу;</a:t>
            </a:r>
          </a:p>
          <a:p>
            <a:pPr marL="285750" marR="0" lvl="0" indent="-285750" algn="l" defTabSz="779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sr-Cyrl-RS" sz="2400" b="1" i="0" u="none" strike="noStrike" kern="1200" cap="none" spc="0" normalizeH="0" baseline="0" noProof="0" dirty="0">
                <a:ln>
                  <a:noFill/>
                </a:ln>
                <a:solidFill>
                  <a:srgbClr val="7A132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Наставник – критички пријатељ са стране.</a:t>
            </a:r>
            <a:endParaRPr kumimoji="0" lang="sr-Latn-RS" sz="2000" b="1" i="0" u="none" strike="noStrike" kern="1200" cap="none" spc="0" normalizeH="0" baseline="0" noProof="0" dirty="0">
              <a:ln>
                <a:noFill/>
              </a:ln>
              <a:solidFill>
                <a:srgbClr val="7A1324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grpSp>
        <p:nvGrpSpPr>
          <p:cNvPr id="112" name="Google Shape;9786;p46">
            <a:extLst>
              <a:ext uri="{FF2B5EF4-FFF2-40B4-BE49-F238E27FC236}">
                <a16:creationId xmlns:a16="http://schemas.microsoft.com/office/drawing/2014/main" id="{43396C3E-3532-420B-B18B-2B6312B1168A}"/>
              </a:ext>
            </a:extLst>
          </p:cNvPr>
          <p:cNvGrpSpPr/>
          <p:nvPr/>
        </p:nvGrpSpPr>
        <p:grpSpPr>
          <a:xfrm flipH="1">
            <a:off x="398795" y="2761094"/>
            <a:ext cx="1009169" cy="1900995"/>
            <a:chOff x="355800" y="1418750"/>
            <a:chExt cx="812375" cy="1295675"/>
          </a:xfrm>
        </p:grpSpPr>
        <p:sp>
          <p:nvSpPr>
            <p:cNvPr id="113" name="Google Shape;9787;p46">
              <a:extLst>
                <a:ext uri="{FF2B5EF4-FFF2-40B4-BE49-F238E27FC236}">
                  <a16:creationId xmlns:a16="http://schemas.microsoft.com/office/drawing/2014/main" id="{BA4AB5C0-F2ED-430C-BEEC-16647C76CF02}"/>
                </a:ext>
              </a:extLst>
            </p:cNvPr>
            <p:cNvSpPr/>
            <p:nvPr/>
          </p:nvSpPr>
          <p:spPr>
            <a:xfrm>
              <a:off x="355800" y="1418750"/>
              <a:ext cx="812375" cy="1295675"/>
            </a:xfrm>
            <a:custGeom>
              <a:avLst/>
              <a:gdLst/>
              <a:ahLst/>
              <a:cxnLst/>
              <a:rect l="l" t="t" r="r" b="b"/>
              <a:pathLst>
                <a:path w="32495" h="51827" extrusionOk="0">
                  <a:moveTo>
                    <a:pt x="6470" y="1"/>
                  </a:moveTo>
                  <a:cubicBezTo>
                    <a:pt x="6018" y="1"/>
                    <a:pt x="5562" y="205"/>
                    <a:pt x="5260" y="654"/>
                  </a:cubicBezTo>
                  <a:lnTo>
                    <a:pt x="735" y="7395"/>
                  </a:lnTo>
                  <a:cubicBezTo>
                    <a:pt x="1" y="8487"/>
                    <a:pt x="829" y="9881"/>
                    <a:pt x="2040" y="9881"/>
                  </a:cubicBezTo>
                  <a:cubicBezTo>
                    <a:pt x="2168" y="9881"/>
                    <a:pt x="2301" y="9865"/>
                    <a:pt x="2436" y="9832"/>
                  </a:cubicBezTo>
                  <a:lnTo>
                    <a:pt x="3821" y="9493"/>
                  </a:lnTo>
                  <a:cubicBezTo>
                    <a:pt x="5063" y="9846"/>
                    <a:pt x="7579" y="10658"/>
                    <a:pt x="11009" y="12239"/>
                  </a:cubicBezTo>
                  <a:cubicBezTo>
                    <a:pt x="11094" y="12430"/>
                    <a:pt x="10683" y="13252"/>
                    <a:pt x="10620" y="13444"/>
                  </a:cubicBezTo>
                  <a:cubicBezTo>
                    <a:pt x="10434" y="14013"/>
                    <a:pt x="10233" y="14578"/>
                    <a:pt x="10064" y="15153"/>
                  </a:cubicBezTo>
                  <a:cubicBezTo>
                    <a:pt x="9643" y="16557"/>
                    <a:pt x="9025" y="18641"/>
                    <a:pt x="10317" y="19760"/>
                  </a:cubicBezTo>
                  <a:cubicBezTo>
                    <a:pt x="11121" y="20457"/>
                    <a:pt x="14788" y="21115"/>
                    <a:pt x="14547" y="22492"/>
                  </a:cubicBezTo>
                  <a:cubicBezTo>
                    <a:pt x="14142" y="24791"/>
                    <a:pt x="13208" y="26860"/>
                    <a:pt x="12574" y="29080"/>
                  </a:cubicBezTo>
                  <a:cubicBezTo>
                    <a:pt x="11926" y="31351"/>
                    <a:pt x="11710" y="33710"/>
                    <a:pt x="11379" y="36038"/>
                  </a:cubicBezTo>
                  <a:cubicBezTo>
                    <a:pt x="10952" y="39023"/>
                    <a:pt x="10317" y="42016"/>
                    <a:pt x="9529" y="44898"/>
                  </a:cubicBezTo>
                  <a:cubicBezTo>
                    <a:pt x="9391" y="45407"/>
                    <a:pt x="9291" y="45919"/>
                    <a:pt x="9242" y="46445"/>
                  </a:cubicBezTo>
                  <a:cubicBezTo>
                    <a:pt x="9206" y="46817"/>
                    <a:pt x="9227" y="47278"/>
                    <a:pt x="8851" y="47492"/>
                  </a:cubicBezTo>
                  <a:cubicBezTo>
                    <a:pt x="8729" y="47560"/>
                    <a:pt x="8585" y="47577"/>
                    <a:pt x="8444" y="47594"/>
                  </a:cubicBezTo>
                  <a:cubicBezTo>
                    <a:pt x="7693" y="47690"/>
                    <a:pt x="6921" y="47896"/>
                    <a:pt x="6346" y="48390"/>
                  </a:cubicBezTo>
                  <a:cubicBezTo>
                    <a:pt x="5268" y="49316"/>
                    <a:pt x="5439" y="51205"/>
                    <a:pt x="6888" y="51656"/>
                  </a:cubicBezTo>
                  <a:cubicBezTo>
                    <a:pt x="7234" y="51764"/>
                    <a:pt x="7596" y="51789"/>
                    <a:pt x="7959" y="51789"/>
                  </a:cubicBezTo>
                  <a:cubicBezTo>
                    <a:pt x="8171" y="51789"/>
                    <a:pt x="8384" y="51780"/>
                    <a:pt x="8595" y="51774"/>
                  </a:cubicBezTo>
                  <a:cubicBezTo>
                    <a:pt x="8822" y="51768"/>
                    <a:pt x="9049" y="51765"/>
                    <a:pt x="9276" y="51765"/>
                  </a:cubicBezTo>
                  <a:cubicBezTo>
                    <a:pt x="9758" y="51765"/>
                    <a:pt x="10239" y="51779"/>
                    <a:pt x="10719" y="51807"/>
                  </a:cubicBezTo>
                  <a:cubicBezTo>
                    <a:pt x="10875" y="51816"/>
                    <a:pt x="11032" y="51826"/>
                    <a:pt x="11188" y="51826"/>
                  </a:cubicBezTo>
                  <a:cubicBezTo>
                    <a:pt x="11366" y="51826"/>
                    <a:pt x="11542" y="51813"/>
                    <a:pt x="11715" y="51769"/>
                  </a:cubicBezTo>
                  <a:cubicBezTo>
                    <a:pt x="12154" y="51656"/>
                    <a:pt x="12390" y="51337"/>
                    <a:pt x="12567" y="50942"/>
                  </a:cubicBezTo>
                  <a:cubicBezTo>
                    <a:pt x="13370" y="49158"/>
                    <a:pt x="14283" y="47390"/>
                    <a:pt x="14977" y="45558"/>
                  </a:cubicBezTo>
                  <a:cubicBezTo>
                    <a:pt x="15337" y="44598"/>
                    <a:pt x="15700" y="43640"/>
                    <a:pt x="16063" y="42680"/>
                  </a:cubicBezTo>
                  <a:lnTo>
                    <a:pt x="15984" y="42141"/>
                  </a:lnTo>
                  <a:cubicBezTo>
                    <a:pt x="15980" y="42118"/>
                    <a:pt x="15922" y="41737"/>
                    <a:pt x="15826" y="41228"/>
                  </a:cubicBezTo>
                  <a:lnTo>
                    <a:pt x="17164" y="38007"/>
                  </a:lnTo>
                  <a:cubicBezTo>
                    <a:pt x="17730" y="38206"/>
                    <a:pt x="18312" y="38386"/>
                    <a:pt x="18910" y="38547"/>
                  </a:cubicBezTo>
                  <a:cubicBezTo>
                    <a:pt x="19114" y="39024"/>
                    <a:pt x="19318" y="39504"/>
                    <a:pt x="19522" y="39982"/>
                  </a:cubicBezTo>
                  <a:cubicBezTo>
                    <a:pt x="19651" y="40286"/>
                    <a:pt x="19815" y="40592"/>
                    <a:pt x="19916" y="40905"/>
                  </a:cubicBezTo>
                  <a:cubicBezTo>
                    <a:pt x="20066" y="41379"/>
                    <a:pt x="19855" y="41655"/>
                    <a:pt x="19824" y="42134"/>
                  </a:cubicBezTo>
                  <a:cubicBezTo>
                    <a:pt x="19812" y="42348"/>
                    <a:pt x="19880" y="42558"/>
                    <a:pt x="19946" y="42762"/>
                  </a:cubicBezTo>
                  <a:cubicBezTo>
                    <a:pt x="20636" y="44848"/>
                    <a:pt x="21445" y="46867"/>
                    <a:pt x="21673" y="49079"/>
                  </a:cubicBezTo>
                  <a:cubicBezTo>
                    <a:pt x="21712" y="49462"/>
                    <a:pt x="21728" y="49853"/>
                    <a:pt x="21812" y="50230"/>
                  </a:cubicBezTo>
                  <a:cubicBezTo>
                    <a:pt x="22050" y="51284"/>
                    <a:pt x="22558" y="51771"/>
                    <a:pt x="23623" y="51780"/>
                  </a:cubicBezTo>
                  <a:cubicBezTo>
                    <a:pt x="24211" y="51783"/>
                    <a:pt x="24796" y="51789"/>
                    <a:pt x="25382" y="51794"/>
                  </a:cubicBezTo>
                  <a:cubicBezTo>
                    <a:pt x="25454" y="51795"/>
                    <a:pt x="25527" y="51795"/>
                    <a:pt x="25600" y="51795"/>
                  </a:cubicBezTo>
                  <a:cubicBezTo>
                    <a:pt x="26028" y="51795"/>
                    <a:pt x="26460" y="51780"/>
                    <a:pt x="26869" y="51652"/>
                  </a:cubicBezTo>
                  <a:cubicBezTo>
                    <a:pt x="28172" y="51247"/>
                    <a:pt x="28575" y="49583"/>
                    <a:pt x="27662" y="48589"/>
                  </a:cubicBezTo>
                  <a:cubicBezTo>
                    <a:pt x="27294" y="48183"/>
                    <a:pt x="26779" y="47981"/>
                    <a:pt x="26302" y="47726"/>
                  </a:cubicBezTo>
                  <a:cubicBezTo>
                    <a:pt x="26261" y="47705"/>
                    <a:pt x="26221" y="47679"/>
                    <a:pt x="26199" y="47640"/>
                  </a:cubicBezTo>
                  <a:cubicBezTo>
                    <a:pt x="26179" y="47600"/>
                    <a:pt x="26185" y="47554"/>
                    <a:pt x="26188" y="47511"/>
                  </a:cubicBezTo>
                  <a:cubicBezTo>
                    <a:pt x="26304" y="46361"/>
                    <a:pt x="26129" y="45219"/>
                    <a:pt x="25949" y="44086"/>
                  </a:cubicBezTo>
                  <a:cubicBezTo>
                    <a:pt x="25801" y="43164"/>
                    <a:pt x="25855" y="42086"/>
                    <a:pt x="25570" y="41205"/>
                  </a:cubicBezTo>
                  <a:cubicBezTo>
                    <a:pt x="25411" y="40708"/>
                    <a:pt x="25153" y="40300"/>
                    <a:pt x="25086" y="39773"/>
                  </a:cubicBezTo>
                  <a:cubicBezTo>
                    <a:pt x="25007" y="39176"/>
                    <a:pt x="25046" y="38574"/>
                    <a:pt x="25064" y="37976"/>
                  </a:cubicBezTo>
                  <a:cubicBezTo>
                    <a:pt x="25097" y="36870"/>
                    <a:pt x="25059" y="35764"/>
                    <a:pt x="24944" y="34664"/>
                  </a:cubicBezTo>
                  <a:cubicBezTo>
                    <a:pt x="24918" y="34424"/>
                    <a:pt x="24444" y="31740"/>
                    <a:pt x="24669" y="31677"/>
                  </a:cubicBezTo>
                  <a:cubicBezTo>
                    <a:pt x="26014" y="31299"/>
                    <a:pt x="27451" y="30879"/>
                    <a:pt x="28733" y="30297"/>
                  </a:cubicBezTo>
                  <a:cubicBezTo>
                    <a:pt x="29782" y="29822"/>
                    <a:pt x="31038" y="29010"/>
                    <a:pt x="31726" y="28001"/>
                  </a:cubicBezTo>
                  <a:cubicBezTo>
                    <a:pt x="32328" y="27116"/>
                    <a:pt x="32495" y="26080"/>
                    <a:pt x="31700" y="24983"/>
                  </a:cubicBezTo>
                  <a:cubicBezTo>
                    <a:pt x="31347" y="24493"/>
                    <a:pt x="30942" y="24023"/>
                    <a:pt x="30623" y="23510"/>
                  </a:cubicBezTo>
                  <a:cubicBezTo>
                    <a:pt x="30239" y="22895"/>
                    <a:pt x="30002" y="22200"/>
                    <a:pt x="29664" y="21560"/>
                  </a:cubicBezTo>
                  <a:cubicBezTo>
                    <a:pt x="28980" y="20266"/>
                    <a:pt x="27938" y="19066"/>
                    <a:pt x="26843" y="18096"/>
                  </a:cubicBezTo>
                  <a:cubicBezTo>
                    <a:pt x="27680" y="17482"/>
                    <a:pt x="27684" y="16804"/>
                    <a:pt x="27976" y="15894"/>
                  </a:cubicBezTo>
                  <a:cubicBezTo>
                    <a:pt x="28046" y="15675"/>
                    <a:pt x="28154" y="15469"/>
                    <a:pt x="28244" y="15255"/>
                  </a:cubicBezTo>
                  <a:cubicBezTo>
                    <a:pt x="28930" y="13651"/>
                    <a:pt x="28553" y="11688"/>
                    <a:pt x="27181" y="10582"/>
                  </a:cubicBezTo>
                  <a:cubicBezTo>
                    <a:pt x="26800" y="10274"/>
                    <a:pt x="26376" y="10032"/>
                    <a:pt x="25935" y="9826"/>
                  </a:cubicBezTo>
                  <a:cubicBezTo>
                    <a:pt x="25829" y="9776"/>
                    <a:pt x="24829" y="9470"/>
                    <a:pt x="24806" y="9385"/>
                  </a:cubicBezTo>
                  <a:cubicBezTo>
                    <a:pt x="24774" y="9270"/>
                    <a:pt x="24734" y="9159"/>
                    <a:pt x="24685" y="9050"/>
                  </a:cubicBezTo>
                  <a:cubicBezTo>
                    <a:pt x="24284" y="8145"/>
                    <a:pt x="23363" y="7560"/>
                    <a:pt x="22337" y="7560"/>
                  </a:cubicBezTo>
                  <a:cubicBezTo>
                    <a:pt x="21805" y="7560"/>
                    <a:pt x="21274" y="7709"/>
                    <a:pt x="20762" y="8005"/>
                  </a:cubicBezTo>
                  <a:cubicBezTo>
                    <a:pt x="20056" y="8414"/>
                    <a:pt x="19572" y="9059"/>
                    <a:pt x="19397" y="9820"/>
                  </a:cubicBezTo>
                  <a:cubicBezTo>
                    <a:pt x="19303" y="10228"/>
                    <a:pt x="19303" y="10654"/>
                    <a:pt x="19391" y="11066"/>
                  </a:cubicBezTo>
                  <a:cubicBezTo>
                    <a:pt x="19319" y="11378"/>
                    <a:pt x="19303" y="11688"/>
                    <a:pt x="19342" y="11990"/>
                  </a:cubicBezTo>
                  <a:cubicBezTo>
                    <a:pt x="19306" y="11724"/>
                    <a:pt x="18615" y="11450"/>
                    <a:pt x="18417" y="11342"/>
                  </a:cubicBezTo>
                  <a:cubicBezTo>
                    <a:pt x="17927" y="11072"/>
                    <a:pt x="17473" y="10797"/>
                    <a:pt x="17019" y="10461"/>
                  </a:cubicBezTo>
                  <a:cubicBezTo>
                    <a:pt x="16008" y="9715"/>
                    <a:pt x="15044" y="8896"/>
                    <a:pt x="13946" y="8278"/>
                  </a:cubicBezTo>
                  <a:cubicBezTo>
                    <a:pt x="12919" y="7702"/>
                    <a:pt x="12027" y="6955"/>
                    <a:pt x="11130" y="6195"/>
                  </a:cubicBezTo>
                  <a:cubicBezTo>
                    <a:pt x="10541" y="5698"/>
                    <a:pt x="9966" y="5185"/>
                    <a:pt x="9414" y="4647"/>
                  </a:cubicBezTo>
                  <a:cubicBezTo>
                    <a:pt x="9160" y="4397"/>
                    <a:pt x="8157" y="3644"/>
                    <a:pt x="8125" y="3289"/>
                  </a:cubicBezTo>
                  <a:lnTo>
                    <a:pt x="7948" y="1342"/>
                  </a:lnTo>
                  <a:cubicBezTo>
                    <a:pt x="7872" y="500"/>
                    <a:pt x="7177" y="1"/>
                    <a:pt x="64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3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9788;p46">
              <a:extLst>
                <a:ext uri="{FF2B5EF4-FFF2-40B4-BE49-F238E27FC236}">
                  <a16:creationId xmlns:a16="http://schemas.microsoft.com/office/drawing/2014/main" id="{75F44926-4615-477A-A1D3-205515A8030C}"/>
                </a:ext>
              </a:extLst>
            </p:cNvPr>
            <p:cNvSpPr/>
            <p:nvPr/>
          </p:nvSpPr>
          <p:spPr>
            <a:xfrm>
              <a:off x="688000" y="2191475"/>
              <a:ext cx="248475" cy="163075"/>
            </a:xfrm>
            <a:custGeom>
              <a:avLst/>
              <a:gdLst/>
              <a:ahLst/>
              <a:cxnLst/>
              <a:rect l="l" t="t" r="r" b="b"/>
              <a:pathLst>
                <a:path w="9939" h="6523" extrusionOk="0">
                  <a:moveTo>
                    <a:pt x="5782" y="0"/>
                  </a:moveTo>
                  <a:cubicBezTo>
                    <a:pt x="5406" y="0"/>
                    <a:pt x="1919" y="82"/>
                    <a:pt x="0" y="3077"/>
                  </a:cubicBezTo>
                  <a:cubicBezTo>
                    <a:pt x="4400" y="6092"/>
                    <a:pt x="9938" y="6523"/>
                    <a:pt x="9938" y="6523"/>
                  </a:cubicBezTo>
                  <a:lnTo>
                    <a:pt x="5816" y="0"/>
                  </a:lnTo>
                  <a:cubicBezTo>
                    <a:pt x="5816" y="0"/>
                    <a:pt x="5804" y="0"/>
                    <a:pt x="5782" y="0"/>
                  </a:cubicBez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9789;p46">
              <a:extLst>
                <a:ext uri="{FF2B5EF4-FFF2-40B4-BE49-F238E27FC236}">
                  <a16:creationId xmlns:a16="http://schemas.microsoft.com/office/drawing/2014/main" id="{72F032AE-2378-4298-A975-278065EE2C5D}"/>
                </a:ext>
              </a:extLst>
            </p:cNvPr>
            <p:cNvSpPr/>
            <p:nvPr/>
          </p:nvSpPr>
          <p:spPr>
            <a:xfrm>
              <a:off x="652475" y="1858100"/>
              <a:ext cx="185950" cy="67950"/>
            </a:xfrm>
            <a:custGeom>
              <a:avLst/>
              <a:gdLst/>
              <a:ahLst/>
              <a:cxnLst/>
              <a:rect l="l" t="t" r="r" b="b"/>
              <a:pathLst>
                <a:path w="7438" h="2718" extrusionOk="0">
                  <a:moveTo>
                    <a:pt x="167" y="0"/>
                  </a:moveTo>
                  <a:lnTo>
                    <a:pt x="0" y="1663"/>
                  </a:lnTo>
                  <a:lnTo>
                    <a:pt x="5599" y="2718"/>
                  </a:lnTo>
                  <a:lnTo>
                    <a:pt x="7438" y="42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9790;p46">
              <a:extLst>
                <a:ext uri="{FF2B5EF4-FFF2-40B4-BE49-F238E27FC236}">
                  <a16:creationId xmlns:a16="http://schemas.microsoft.com/office/drawing/2014/main" id="{D1ED23B5-E0D6-4384-8014-01ECE4319CEB}"/>
                </a:ext>
              </a:extLst>
            </p:cNvPr>
            <p:cNvSpPr/>
            <p:nvPr/>
          </p:nvSpPr>
          <p:spPr>
            <a:xfrm>
              <a:off x="652475" y="1858100"/>
              <a:ext cx="186000" cy="68025"/>
            </a:xfrm>
            <a:custGeom>
              <a:avLst/>
              <a:gdLst/>
              <a:ahLst/>
              <a:cxnLst/>
              <a:rect l="l" t="t" r="r" b="b"/>
              <a:pathLst>
                <a:path w="7440" h="2721" extrusionOk="0">
                  <a:moveTo>
                    <a:pt x="167" y="0"/>
                  </a:moveTo>
                  <a:lnTo>
                    <a:pt x="0" y="1666"/>
                  </a:lnTo>
                  <a:lnTo>
                    <a:pt x="5600" y="2720"/>
                  </a:lnTo>
                  <a:lnTo>
                    <a:pt x="7439" y="43"/>
                  </a:lnTo>
                  <a:lnTo>
                    <a:pt x="4084" y="23"/>
                  </a:lnTo>
                  <a:cubicBezTo>
                    <a:pt x="3889" y="529"/>
                    <a:pt x="3814" y="1276"/>
                    <a:pt x="2854" y="1276"/>
                  </a:cubicBezTo>
                  <a:cubicBezTo>
                    <a:pt x="1759" y="1276"/>
                    <a:pt x="869" y="890"/>
                    <a:pt x="869" y="414"/>
                  </a:cubicBezTo>
                  <a:cubicBezTo>
                    <a:pt x="869" y="266"/>
                    <a:pt x="954" y="127"/>
                    <a:pt x="1105" y="6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9791;p46">
              <a:extLst>
                <a:ext uri="{FF2B5EF4-FFF2-40B4-BE49-F238E27FC236}">
                  <a16:creationId xmlns:a16="http://schemas.microsoft.com/office/drawing/2014/main" id="{505F85B7-AA57-4CB7-A91A-40485D487428}"/>
                </a:ext>
              </a:extLst>
            </p:cNvPr>
            <p:cNvSpPr/>
            <p:nvPr/>
          </p:nvSpPr>
          <p:spPr>
            <a:xfrm>
              <a:off x="970600" y="1918625"/>
              <a:ext cx="146425" cy="175800"/>
            </a:xfrm>
            <a:custGeom>
              <a:avLst/>
              <a:gdLst/>
              <a:ahLst/>
              <a:cxnLst/>
              <a:rect l="l" t="t" r="r" b="b"/>
              <a:pathLst>
                <a:path w="5857" h="7032" extrusionOk="0">
                  <a:moveTo>
                    <a:pt x="1159" y="1"/>
                  </a:moveTo>
                  <a:lnTo>
                    <a:pt x="1" y="3041"/>
                  </a:lnTo>
                  <a:lnTo>
                    <a:pt x="4129" y="7032"/>
                  </a:lnTo>
                  <a:lnTo>
                    <a:pt x="5857" y="6489"/>
                  </a:lnTo>
                  <a:lnTo>
                    <a:pt x="1159" y="1"/>
                  </a:ln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9792;p46">
              <a:extLst>
                <a:ext uri="{FF2B5EF4-FFF2-40B4-BE49-F238E27FC236}">
                  <a16:creationId xmlns:a16="http://schemas.microsoft.com/office/drawing/2014/main" id="{4D8F1493-4032-4668-9344-8289376C2851}"/>
                </a:ext>
              </a:extLst>
            </p:cNvPr>
            <p:cNvSpPr/>
            <p:nvPr/>
          </p:nvSpPr>
          <p:spPr>
            <a:xfrm>
              <a:off x="970650" y="1918550"/>
              <a:ext cx="116550" cy="175925"/>
            </a:xfrm>
            <a:custGeom>
              <a:avLst/>
              <a:gdLst/>
              <a:ahLst/>
              <a:cxnLst/>
              <a:rect l="l" t="t" r="r" b="b"/>
              <a:pathLst>
                <a:path w="4662" h="7037" extrusionOk="0">
                  <a:moveTo>
                    <a:pt x="1164" y="1"/>
                  </a:moveTo>
                  <a:lnTo>
                    <a:pt x="0" y="3038"/>
                  </a:lnTo>
                  <a:lnTo>
                    <a:pt x="4122" y="7036"/>
                  </a:lnTo>
                  <a:lnTo>
                    <a:pt x="4662" y="6878"/>
                  </a:lnTo>
                  <a:cubicBezTo>
                    <a:pt x="4232" y="6552"/>
                    <a:pt x="3783" y="6083"/>
                    <a:pt x="3382" y="5509"/>
                  </a:cubicBezTo>
                  <a:cubicBezTo>
                    <a:pt x="2376" y="4066"/>
                    <a:pt x="2364" y="2928"/>
                    <a:pt x="3068" y="2642"/>
                  </a:cubicBezTo>
                  <a:lnTo>
                    <a:pt x="1164" y="1"/>
                  </a:ln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9793;p46">
              <a:extLst>
                <a:ext uri="{FF2B5EF4-FFF2-40B4-BE49-F238E27FC236}">
                  <a16:creationId xmlns:a16="http://schemas.microsoft.com/office/drawing/2014/main" id="{D3486497-6335-4FA1-9D1B-BAFA8B0BD4A5}"/>
                </a:ext>
              </a:extLst>
            </p:cNvPr>
            <p:cNvSpPr/>
            <p:nvPr/>
          </p:nvSpPr>
          <p:spPr>
            <a:xfrm>
              <a:off x="966775" y="1931700"/>
              <a:ext cx="80775" cy="96350"/>
            </a:xfrm>
            <a:custGeom>
              <a:avLst/>
              <a:gdLst/>
              <a:ahLst/>
              <a:cxnLst/>
              <a:rect l="l" t="t" r="r" b="b"/>
              <a:pathLst>
                <a:path w="3231" h="3854" extrusionOk="0">
                  <a:moveTo>
                    <a:pt x="1684" y="1"/>
                  </a:moveTo>
                  <a:lnTo>
                    <a:pt x="0" y="3219"/>
                  </a:lnTo>
                  <a:lnTo>
                    <a:pt x="957" y="3853"/>
                  </a:lnTo>
                  <a:lnTo>
                    <a:pt x="1327" y="3380"/>
                  </a:lnTo>
                  <a:lnTo>
                    <a:pt x="1118" y="3126"/>
                  </a:lnTo>
                  <a:lnTo>
                    <a:pt x="1351" y="2734"/>
                  </a:lnTo>
                  <a:lnTo>
                    <a:pt x="1556" y="3046"/>
                  </a:lnTo>
                  <a:lnTo>
                    <a:pt x="2157" y="2400"/>
                  </a:lnTo>
                  <a:lnTo>
                    <a:pt x="1870" y="2192"/>
                  </a:lnTo>
                  <a:lnTo>
                    <a:pt x="2272" y="1755"/>
                  </a:lnTo>
                  <a:lnTo>
                    <a:pt x="2584" y="2043"/>
                  </a:lnTo>
                  <a:lnTo>
                    <a:pt x="3231" y="1777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9794;p46">
              <a:extLst>
                <a:ext uri="{FF2B5EF4-FFF2-40B4-BE49-F238E27FC236}">
                  <a16:creationId xmlns:a16="http://schemas.microsoft.com/office/drawing/2014/main" id="{2F32EE16-9783-421A-8AA6-AA3526A0A6FA}"/>
                </a:ext>
              </a:extLst>
            </p:cNvPr>
            <p:cNvSpPr/>
            <p:nvPr/>
          </p:nvSpPr>
          <p:spPr>
            <a:xfrm>
              <a:off x="757800" y="1855950"/>
              <a:ext cx="53200" cy="85475"/>
            </a:xfrm>
            <a:custGeom>
              <a:avLst/>
              <a:gdLst/>
              <a:ahLst/>
              <a:cxnLst/>
              <a:rect l="l" t="t" r="r" b="b"/>
              <a:pathLst>
                <a:path w="2128" h="3419" extrusionOk="0">
                  <a:moveTo>
                    <a:pt x="2127" y="0"/>
                  </a:moveTo>
                  <a:lnTo>
                    <a:pt x="55" y="22"/>
                  </a:lnTo>
                  <a:lnTo>
                    <a:pt x="134" y="788"/>
                  </a:lnTo>
                  <a:lnTo>
                    <a:pt x="506" y="805"/>
                  </a:lnTo>
                  <a:lnTo>
                    <a:pt x="493" y="1390"/>
                  </a:lnTo>
                  <a:lnTo>
                    <a:pt x="144" y="1334"/>
                  </a:lnTo>
                  <a:lnTo>
                    <a:pt x="128" y="2203"/>
                  </a:lnTo>
                  <a:lnTo>
                    <a:pt x="489" y="2133"/>
                  </a:lnTo>
                  <a:lnTo>
                    <a:pt x="385" y="2566"/>
                  </a:lnTo>
                  <a:lnTo>
                    <a:pt x="62" y="2598"/>
                  </a:lnTo>
                  <a:lnTo>
                    <a:pt x="0" y="3184"/>
                  </a:lnTo>
                  <a:lnTo>
                    <a:pt x="1117" y="3419"/>
                  </a:lnTo>
                  <a:lnTo>
                    <a:pt x="2127" y="0"/>
                  </a:ln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9795;p46">
              <a:extLst>
                <a:ext uri="{FF2B5EF4-FFF2-40B4-BE49-F238E27FC236}">
                  <a16:creationId xmlns:a16="http://schemas.microsoft.com/office/drawing/2014/main" id="{89BFF70F-1985-4857-A29F-CAFD0AFEA340}"/>
                </a:ext>
              </a:extLst>
            </p:cNvPr>
            <p:cNvSpPr/>
            <p:nvPr/>
          </p:nvSpPr>
          <p:spPr>
            <a:xfrm>
              <a:off x="899850" y="2411500"/>
              <a:ext cx="62850" cy="245250"/>
            </a:xfrm>
            <a:custGeom>
              <a:avLst/>
              <a:gdLst/>
              <a:ahLst/>
              <a:cxnLst/>
              <a:rect l="l" t="t" r="r" b="b"/>
              <a:pathLst>
                <a:path w="2514" h="9810" extrusionOk="0">
                  <a:moveTo>
                    <a:pt x="763" y="1"/>
                  </a:moveTo>
                  <a:cubicBezTo>
                    <a:pt x="596" y="1"/>
                    <a:pt x="0" y="2471"/>
                    <a:pt x="2" y="2471"/>
                  </a:cubicBezTo>
                  <a:lnTo>
                    <a:pt x="2406" y="9810"/>
                  </a:lnTo>
                  <a:lnTo>
                    <a:pt x="2513" y="9446"/>
                  </a:lnTo>
                  <a:lnTo>
                    <a:pt x="1999" y="2013"/>
                  </a:lnTo>
                  <a:cubicBezTo>
                    <a:pt x="1999" y="2013"/>
                    <a:pt x="931" y="1"/>
                    <a:pt x="763" y="1"/>
                  </a:cubicBez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9796;p46">
              <a:extLst>
                <a:ext uri="{FF2B5EF4-FFF2-40B4-BE49-F238E27FC236}">
                  <a16:creationId xmlns:a16="http://schemas.microsoft.com/office/drawing/2014/main" id="{4118B14C-D670-4A96-8514-4530AEF23CB8}"/>
                </a:ext>
              </a:extLst>
            </p:cNvPr>
            <p:cNvSpPr/>
            <p:nvPr/>
          </p:nvSpPr>
          <p:spPr>
            <a:xfrm>
              <a:off x="618325" y="2397350"/>
              <a:ext cx="90175" cy="267450"/>
            </a:xfrm>
            <a:custGeom>
              <a:avLst/>
              <a:gdLst/>
              <a:ahLst/>
              <a:cxnLst/>
              <a:rect l="l" t="t" r="r" b="b"/>
              <a:pathLst>
                <a:path w="3607" h="10698" extrusionOk="0">
                  <a:moveTo>
                    <a:pt x="2540" y="1"/>
                  </a:moveTo>
                  <a:cubicBezTo>
                    <a:pt x="2411" y="1"/>
                    <a:pt x="2278" y="157"/>
                    <a:pt x="2143" y="538"/>
                  </a:cubicBezTo>
                  <a:cubicBezTo>
                    <a:pt x="2087" y="696"/>
                    <a:pt x="2020" y="2492"/>
                    <a:pt x="2020" y="2492"/>
                  </a:cubicBezTo>
                  <a:cubicBezTo>
                    <a:pt x="2020" y="2492"/>
                    <a:pt x="2020" y="2492"/>
                    <a:pt x="2020" y="2492"/>
                  </a:cubicBezTo>
                  <a:lnTo>
                    <a:pt x="1" y="10511"/>
                  </a:lnTo>
                  <a:lnTo>
                    <a:pt x="342" y="10698"/>
                  </a:lnTo>
                  <a:lnTo>
                    <a:pt x="3606" y="3263"/>
                  </a:lnTo>
                  <a:cubicBezTo>
                    <a:pt x="3606" y="3263"/>
                    <a:pt x="3126" y="1"/>
                    <a:pt x="2540" y="1"/>
                  </a:cubicBez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9797;p46">
              <a:extLst>
                <a:ext uri="{FF2B5EF4-FFF2-40B4-BE49-F238E27FC236}">
                  <a16:creationId xmlns:a16="http://schemas.microsoft.com/office/drawing/2014/main" id="{B1F22C43-5FA8-46DD-BDB8-4CA76AB880B7}"/>
                </a:ext>
              </a:extLst>
            </p:cNvPr>
            <p:cNvSpPr/>
            <p:nvPr/>
          </p:nvSpPr>
          <p:spPr>
            <a:xfrm>
              <a:off x="827025" y="2203675"/>
              <a:ext cx="110300" cy="253975"/>
            </a:xfrm>
            <a:custGeom>
              <a:avLst/>
              <a:gdLst/>
              <a:ahLst/>
              <a:cxnLst/>
              <a:rect l="l" t="t" r="r" b="b"/>
              <a:pathLst>
                <a:path w="4412" h="10159" extrusionOk="0">
                  <a:moveTo>
                    <a:pt x="3787" y="1"/>
                  </a:moveTo>
                  <a:lnTo>
                    <a:pt x="0" y="2165"/>
                  </a:lnTo>
                  <a:lnTo>
                    <a:pt x="3413" y="10159"/>
                  </a:lnTo>
                  <a:lnTo>
                    <a:pt x="4412" y="10076"/>
                  </a:lnTo>
                  <a:lnTo>
                    <a:pt x="3787" y="1"/>
                  </a:ln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9798;p46">
              <a:extLst>
                <a:ext uri="{FF2B5EF4-FFF2-40B4-BE49-F238E27FC236}">
                  <a16:creationId xmlns:a16="http://schemas.microsoft.com/office/drawing/2014/main" id="{8CE82A0A-E69A-4A13-920F-13A1275EF0D7}"/>
                </a:ext>
              </a:extLst>
            </p:cNvPr>
            <p:cNvSpPr/>
            <p:nvPr/>
          </p:nvSpPr>
          <p:spPr>
            <a:xfrm>
              <a:off x="826950" y="2203675"/>
              <a:ext cx="106725" cy="196900"/>
            </a:xfrm>
            <a:custGeom>
              <a:avLst/>
              <a:gdLst/>
              <a:ahLst/>
              <a:cxnLst/>
              <a:rect l="l" t="t" r="r" b="b"/>
              <a:pathLst>
                <a:path w="4269" h="7876" extrusionOk="0">
                  <a:moveTo>
                    <a:pt x="3790" y="1"/>
                  </a:moveTo>
                  <a:lnTo>
                    <a:pt x="0" y="2165"/>
                  </a:lnTo>
                  <a:lnTo>
                    <a:pt x="2440" y="7876"/>
                  </a:lnTo>
                  <a:cubicBezTo>
                    <a:pt x="2571" y="7403"/>
                    <a:pt x="2810" y="7080"/>
                    <a:pt x="3132" y="7013"/>
                  </a:cubicBezTo>
                  <a:cubicBezTo>
                    <a:pt x="3173" y="7005"/>
                    <a:pt x="3214" y="7001"/>
                    <a:pt x="3256" y="7001"/>
                  </a:cubicBezTo>
                  <a:cubicBezTo>
                    <a:pt x="3600" y="7001"/>
                    <a:pt x="3963" y="7284"/>
                    <a:pt x="4268" y="7748"/>
                  </a:cubicBezTo>
                  <a:lnTo>
                    <a:pt x="3790" y="1"/>
                  </a:ln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9799;p46">
              <a:extLst>
                <a:ext uri="{FF2B5EF4-FFF2-40B4-BE49-F238E27FC236}">
                  <a16:creationId xmlns:a16="http://schemas.microsoft.com/office/drawing/2014/main" id="{0AA22347-9516-490D-832D-FB3BB0E4116B}"/>
                </a:ext>
              </a:extLst>
            </p:cNvPr>
            <p:cNvSpPr/>
            <p:nvPr/>
          </p:nvSpPr>
          <p:spPr>
            <a:xfrm>
              <a:off x="671100" y="2201925"/>
              <a:ext cx="116350" cy="253825"/>
            </a:xfrm>
            <a:custGeom>
              <a:avLst/>
              <a:gdLst/>
              <a:ahLst/>
              <a:cxnLst/>
              <a:rect l="l" t="t" r="r" b="b"/>
              <a:pathLst>
                <a:path w="4654" h="10153" extrusionOk="0">
                  <a:moveTo>
                    <a:pt x="1533" y="1"/>
                  </a:moveTo>
                  <a:lnTo>
                    <a:pt x="1" y="8607"/>
                  </a:lnTo>
                  <a:lnTo>
                    <a:pt x="1053" y="10153"/>
                  </a:lnTo>
                  <a:lnTo>
                    <a:pt x="4654" y="1486"/>
                  </a:lnTo>
                  <a:lnTo>
                    <a:pt x="1533" y="1"/>
                  </a:ln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9800;p46">
              <a:extLst>
                <a:ext uri="{FF2B5EF4-FFF2-40B4-BE49-F238E27FC236}">
                  <a16:creationId xmlns:a16="http://schemas.microsoft.com/office/drawing/2014/main" id="{1AF87E4A-612C-4815-9636-65810DB16854}"/>
                </a:ext>
              </a:extLst>
            </p:cNvPr>
            <p:cNvSpPr/>
            <p:nvPr/>
          </p:nvSpPr>
          <p:spPr>
            <a:xfrm>
              <a:off x="689150" y="2202000"/>
              <a:ext cx="98300" cy="207375"/>
            </a:xfrm>
            <a:custGeom>
              <a:avLst/>
              <a:gdLst/>
              <a:ahLst/>
              <a:cxnLst/>
              <a:rect l="l" t="t" r="r" b="b"/>
              <a:pathLst>
                <a:path w="3932" h="8295" extrusionOk="0">
                  <a:moveTo>
                    <a:pt x="811" y="0"/>
                  </a:moveTo>
                  <a:lnTo>
                    <a:pt x="0" y="4548"/>
                  </a:lnTo>
                  <a:cubicBezTo>
                    <a:pt x="117" y="4452"/>
                    <a:pt x="236" y="4395"/>
                    <a:pt x="353" y="4395"/>
                  </a:cubicBezTo>
                  <a:cubicBezTo>
                    <a:pt x="367" y="4395"/>
                    <a:pt x="381" y="4396"/>
                    <a:pt x="395" y="4398"/>
                  </a:cubicBezTo>
                  <a:cubicBezTo>
                    <a:pt x="1013" y="4459"/>
                    <a:pt x="1364" y="5951"/>
                    <a:pt x="1180" y="7726"/>
                  </a:cubicBezTo>
                  <a:cubicBezTo>
                    <a:pt x="1158" y="7920"/>
                    <a:pt x="1134" y="8109"/>
                    <a:pt x="1102" y="8295"/>
                  </a:cubicBezTo>
                  <a:lnTo>
                    <a:pt x="3932" y="1485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9801;p46">
              <a:extLst>
                <a:ext uri="{FF2B5EF4-FFF2-40B4-BE49-F238E27FC236}">
                  <a16:creationId xmlns:a16="http://schemas.microsoft.com/office/drawing/2014/main" id="{AF84A52F-C8D2-45D6-ADBF-E0039ACF96FA}"/>
                </a:ext>
              </a:extLst>
            </p:cNvPr>
            <p:cNvSpPr/>
            <p:nvPr/>
          </p:nvSpPr>
          <p:spPr>
            <a:xfrm>
              <a:off x="692725" y="2099225"/>
              <a:ext cx="243575" cy="252275"/>
            </a:xfrm>
            <a:custGeom>
              <a:avLst/>
              <a:gdLst/>
              <a:ahLst/>
              <a:cxnLst/>
              <a:rect l="l" t="t" r="r" b="b"/>
              <a:pathLst>
                <a:path w="9743" h="10091" extrusionOk="0">
                  <a:moveTo>
                    <a:pt x="1911" y="0"/>
                  </a:moveTo>
                  <a:cubicBezTo>
                    <a:pt x="918" y="1140"/>
                    <a:pt x="1" y="6551"/>
                    <a:pt x="1" y="6551"/>
                  </a:cubicBezTo>
                  <a:lnTo>
                    <a:pt x="4047" y="8021"/>
                  </a:lnTo>
                  <a:cubicBezTo>
                    <a:pt x="4207" y="7194"/>
                    <a:pt x="4450" y="6148"/>
                    <a:pt x="4652" y="6148"/>
                  </a:cubicBezTo>
                  <a:cubicBezTo>
                    <a:pt x="4659" y="6148"/>
                    <a:pt x="4666" y="6149"/>
                    <a:pt x="4673" y="6152"/>
                  </a:cubicBezTo>
                  <a:cubicBezTo>
                    <a:pt x="4901" y="6235"/>
                    <a:pt x="5088" y="7503"/>
                    <a:pt x="5186" y="8434"/>
                  </a:cubicBezTo>
                  <a:lnTo>
                    <a:pt x="9742" y="10091"/>
                  </a:lnTo>
                  <a:cubicBezTo>
                    <a:pt x="9742" y="10091"/>
                    <a:pt x="9160" y="2182"/>
                    <a:pt x="8952" y="2057"/>
                  </a:cubicBezTo>
                  <a:cubicBezTo>
                    <a:pt x="8744" y="1930"/>
                    <a:pt x="1911" y="0"/>
                    <a:pt x="1911" y="0"/>
                  </a:cubicBez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9802;p46">
              <a:extLst>
                <a:ext uri="{FF2B5EF4-FFF2-40B4-BE49-F238E27FC236}">
                  <a16:creationId xmlns:a16="http://schemas.microsoft.com/office/drawing/2014/main" id="{25834E78-0984-4654-8613-78655FEB6827}"/>
                </a:ext>
              </a:extLst>
            </p:cNvPr>
            <p:cNvSpPr/>
            <p:nvPr/>
          </p:nvSpPr>
          <p:spPr>
            <a:xfrm>
              <a:off x="739175" y="2099900"/>
              <a:ext cx="150600" cy="85050"/>
            </a:xfrm>
            <a:custGeom>
              <a:avLst/>
              <a:gdLst/>
              <a:ahLst/>
              <a:cxnLst/>
              <a:rect l="l" t="t" r="r" b="b"/>
              <a:pathLst>
                <a:path w="6024" h="3402" extrusionOk="0">
                  <a:moveTo>
                    <a:pt x="199" y="1"/>
                  </a:moveTo>
                  <a:lnTo>
                    <a:pt x="1" y="610"/>
                  </a:lnTo>
                  <a:cubicBezTo>
                    <a:pt x="1339" y="1025"/>
                    <a:pt x="6023" y="3402"/>
                    <a:pt x="6023" y="3402"/>
                  </a:cubicBezTo>
                  <a:lnTo>
                    <a:pt x="5700" y="2132"/>
                  </a:lnTo>
                  <a:lnTo>
                    <a:pt x="199" y="1"/>
                  </a:ln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9803;p46">
              <a:extLst>
                <a:ext uri="{FF2B5EF4-FFF2-40B4-BE49-F238E27FC236}">
                  <a16:creationId xmlns:a16="http://schemas.microsoft.com/office/drawing/2014/main" id="{FE91F45C-0B38-42A1-A860-575955B3B513}"/>
                </a:ext>
              </a:extLst>
            </p:cNvPr>
            <p:cNvSpPr/>
            <p:nvPr/>
          </p:nvSpPr>
          <p:spPr>
            <a:xfrm>
              <a:off x="692725" y="2099225"/>
              <a:ext cx="55750" cy="168000"/>
            </a:xfrm>
            <a:custGeom>
              <a:avLst/>
              <a:gdLst/>
              <a:ahLst/>
              <a:cxnLst/>
              <a:rect l="l" t="t" r="r" b="b"/>
              <a:pathLst>
                <a:path w="2230" h="6720" extrusionOk="0">
                  <a:moveTo>
                    <a:pt x="1911" y="0"/>
                  </a:moveTo>
                  <a:cubicBezTo>
                    <a:pt x="918" y="1140"/>
                    <a:pt x="1" y="6551"/>
                    <a:pt x="1" y="6551"/>
                  </a:cubicBezTo>
                  <a:lnTo>
                    <a:pt x="462" y="6720"/>
                  </a:lnTo>
                  <a:cubicBezTo>
                    <a:pt x="472" y="6156"/>
                    <a:pt x="515" y="5571"/>
                    <a:pt x="594" y="4974"/>
                  </a:cubicBezTo>
                  <a:cubicBezTo>
                    <a:pt x="856" y="3002"/>
                    <a:pt x="1465" y="1275"/>
                    <a:pt x="2230" y="91"/>
                  </a:cubicBezTo>
                  <a:cubicBezTo>
                    <a:pt x="2029" y="35"/>
                    <a:pt x="1911" y="0"/>
                    <a:pt x="1911" y="0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9804;p46">
              <a:extLst>
                <a:ext uri="{FF2B5EF4-FFF2-40B4-BE49-F238E27FC236}">
                  <a16:creationId xmlns:a16="http://schemas.microsoft.com/office/drawing/2014/main" id="{8EEAE33A-1AE2-4F09-9D51-58D0048276F3}"/>
                </a:ext>
              </a:extLst>
            </p:cNvPr>
            <p:cNvSpPr/>
            <p:nvPr/>
          </p:nvSpPr>
          <p:spPr>
            <a:xfrm>
              <a:off x="865000" y="2134900"/>
              <a:ext cx="71250" cy="216600"/>
            </a:xfrm>
            <a:custGeom>
              <a:avLst/>
              <a:gdLst/>
              <a:ahLst/>
              <a:cxnLst/>
              <a:rect l="l" t="t" r="r" b="b"/>
              <a:pathLst>
                <a:path w="2850" h="8664" extrusionOk="0">
                  <a:moveTo>
                    <a:pt x="0" y="0"/>
                  </a:moveTo>
                  <a:lnTo>
                    <a:pt x="0" y="0"/>
                  </a:lnTo>
                  <a:cubicBezTo>
                    <a:pt x="979" y="2344"/>
                    <a:pt x="1680" y="5576"/>
                    <a:pt x="1381" y="7817"/>
                  </a:cubicBezTo>
                  <a:cubicBezTo>
                    <a:pt x="1370" y="7919"/>
                    <a:pt x="1352" y="8017"/>
                    <a:pt x="1332" y="8112"/>
                  </a:cubicBezTo>
                  <a:lnTo>
                    <a:pt x="2850" y="8664"/>
                  </a:lnTo>
                  <a:cubicBezTo>
                    <a:pt x="2850" y="8664"/>
                    <a:pt x="2266" y="755"/>
                    <a:pt x="2059" y="630"/>
                  </a:cubicBezTo>
                  <a:cubicBezTo>
                    <a:pt x="1988" y="585"/>
                    <a:pt x="1111" y="32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9805;p46">
              <a:extLst>
                <a:ext uri="{FF2B5EF4-FFF2-40B4-BE49-F238E27FC236}">
                  <a16:creationId xmlns:a16="http://schemas.microsoft.com/office/drawing/2014/main" id="{8489ABD2-F250-4281-B634-44FFE59027E2}"/>
                </a:ext>
              </a:extLst>
            </p:cNvPr>
            <p:cNvSpPr/>
            <p:nvPr/>
          </p:nvSpPr>
          <p:spPr>
            <a:xfrm>
              <a:off x="688000" y="2212225"/>
              <a:ext cx="248425" cy="142375"/>
            </a:xfrm>
            <a:custGeom>
              <a:avLst/>
              <a:gdLst/>
              <a:ahLst/>
              <a:cxnLst/>
              <a:rect l="l" t="t" r="r" b="b"/>
              <a:pathLst>
                <a:path w="9937" h="5695" extrusionOk="0">
                  <a:moveTo>
                    <a:pt x="4942" y="1"/>
                  </a:moveTo>
                  <a:cubicBezTo>
                    <a:pt x="4708" y="1"/>
                    <a:pt x="4001" y="2166"/>
                    <a:pt x="3827" y="3009"/>
                  </a:cubicBezTo>
                  <a:lnTo>
                    <a:pt x="232" y="1786"/>
                  </a:lnTo>
                  <a:cubicBezTo>
                    <a:pt x="204" y="1944"/>
                    <a:pt x="0" y="2250"/>
                    <a:pt x="0" y="2250"/>
                  </a:cubicBezTo>
                  <a:lnTo>
                    <a:pt x="4337" y="3695"/>
                  </a:lnTo>
                  <a:cubicBezTo>
                    <a:pt x="4498" y="2863"/>
                    <a:pt x="4645" y="1630"/>
                    <a:pt x="4843" y="1630"/>
                  </a:cubicBezTo>
                  <a:cubicBezTo>
                    <a:pt x="4848" y="1630"/>
                    <a:pt x="4854" y="1631"/>
                    <a:pt x="4860" y="1633"/>
                  </a:cubicBezTo>
                  <a:cubicBezTo>
                    <a:pt x="5089" y="1715"/>
                    <a:pt x="5225" y="3101"/>
                    <a:pt x="5321" y="4033"/>
                  </a:cubicBezTo>
                  <a:lnTo>
                    <a:pt x="9937" y="5694"/>
                  </a:lnTo>
                  <a:cubicBezTo>
                    <a:pt x="9937" y="5694"/>
                    <a:pt x="9915" y="5387"/>
                    <a:pt x="9891" y="5075"/>
                  </a:cubicBezTo>
                  <a:lnTo>
                    <a:pt x="5724" y="3655"/>
                  </a:lnTo>
                  <a:cubicBezTo>
                    <a:pt x="5622" y="2723"/>
                    <a:pt x="5196" y="84"/>
                    <a:pt x="4954" y="2"/>
                  </a:cubicBezTo>
                  <a:cubicBezTo>
                    <a:pt x="4950" y="1"/>
                    <a:pt x="4946" y="1"/>
                    <a:pt x="4942" y="1"/>
                  </a:cubicBezTo>
                  <a:close/>
                </a:path>
              </a:pathLst>
            </a:custGeom>
            <a:solidFill>
              <a:srgbClr val="778D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9806;p46">
              <a:extLst>
                <a:ext uri="{FF2B5EF4-FFF2-40B4-BE49-F238E27FC236}">
                  <a16:creationId xmlns:a16="http://schemas.microsoft.com/office/drawing/2014/main" id="{DA4075D2-0BE1-460E-972D-28A3DD31C0FE}"/>
                </a:ext>
              </a:extLst>
            </p:cNvPr>
            <p:cNvSpPr/>
            <p:nvPr/>
          </p:nvSpPr>
          <p:spPr>
            <a:xfrm>
              <a:off x="735800" y="1863950"/>
              <a:ext cx="300350" cy="296475"/>
            </a:xfrm>
            <a:custGeom>
              <a:avLst/>
              <a:gdLst/>
              <a:ahLst/>
              <a:cxnLst/>
              <a:rect l="l" t="t" r="r" b="b"/>
              <a:pathLst>
                <a:path w="12014" h="11859" extrusionOk="0">
                  <a:moveTo>
                    <a:pt x="2689" y="0"/>
                  </a:moveTo>
                  <a:cubicBezTo>
                    <a:pt x="2689" y="0"/>
                    <a:pt x="1" y="8983"/>
                    <a:pt x="334" y="9441"/>
                  </a:cubicBezTo>
                  <a:cubicBezTo>
                    <a:pt x="642" y="9861"/>
                    <a:pt x="5798" y="11859"/>
                    <a:pt x="6958" y="11859"/>
                  </a:cubicBezTo>
                  <a:cubicBezTo>
                    <a:pt x="7060" y="11859"/>
                    <a:pt x="7132" y="11843"/>
                    <a:pt x="7166" y="11810"/>
                  </a:cubicBezTo>
                  <a:cubicBezTo>
                    <a:pt x="7548" y="11427"/>
                    <a:pt x="9435" y="5182"/>
                    <a:pt x="10724" y="3227"/>
                  </a:cubicBezTo>
                  <a:cubicBezTo>
                    <a:pt x="12014" y="1269"/>
                    <a:pt x="2689" y="0"/>
                    <a:pt x="2689" y="0"/>
                  </a:cubicBez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9807;p46">
              <a:extLst>
                <a:ext uri="{FF2B5EF4-FFF2-40B4-BE49-F238E27FC236}">
                  <a16:creationId xmlns:a16="http://schemas.microsoft.com/office/drawing/2014/main" id="{E8E78FBC-CB7E-49CC-A964-6CEF8C4482A1}"/>
                </a:ext>
              </a:extLst>
            </p:cNvPr>
            <p:cNvSpPr/>
            <p:nvPr/>
          </p:nvSpPr>
          <p:spPr>
            <a:xfrm>
              <a:off x="788650" y="1863875"/>
              <a:ext cx="220575" cy="130400"/>
            </a:xfrm>
            <a:custGeom>
              <a:avLst/>
              <a:gdLst/>
              <a:ahLst/>
              <a:cxnLst/>
              <a:rect l="l" t="t" r="r" b="b"/>
              <a:pathLst>
                <a:path w="8823" h="5216" extrusionOk="0">
                  <a:moveTo>
                    <a:pt x="575" y="1"/>
                  </a:moveTo>
                  <a:cubicBezTo>
                    <a:pt x="575" y="1"/>
                    <a:pt x="333" y="817"/>
                    <a:pt x="1" y="1968"/>
                  </a:cubicBezTo>
                  <a:cubicBezTo>
                    <a:pt x="725" y="3392"/>
                    <a:pt x="1988" y="3944"/>
                    <a:pt x="1988" y="3944"/>
                  </a:cubicBezTo>
                  <a:lnTo>
                    <a:pt x="3320" y="2987"/>
                  </a:lnTo>
                  <a:lnTo>
                    <a:pt x="3444" y="4901"/>
                  </a:lnTo>
                  <a:cubicBezTo>
                    <a:pt x="4463" y="5127"/>
                    <a:pt x="5350" y="5216"/>
                    <a:pt x="6115" y="5216"/>
                  </a:cubicBezTo>
                  <a:cubicBezTo>
                    <a:pt x="6706" y="5216"/>
                    <a:pt x="7224" y="5163"/>
                    <a:pt x="7674" y="5079"/>
                  </a:cubicBezTo>
                  <a:cubicBezTo>
                    <a:pt x="7999" y="4323"/>
                    <a:pt x="8321" y="3665"/>
                    <a:pt x="8610" y="3225"/>
                  </a:cubicBezTo>
                  <a:cubicBezTo>
                    <a:pt x="8822" y="2903"/>
                    <a:pt x="8745" y="2600"/>
                    <a:pt x="8470" y="2317"/>
                  </a:cubicBezTo>
                  <a:cubicBezTo>
                    <a:pt x="8394" y="2249"/>
                    <a:pt x="8318" y="2183"/>
                    <a:pt x="8236" y="2116"/>
                  </a:cubicBezTo>
                  <a:cubicBezTo>
                    <a:pt x="6467" y="804"/>
                    <a:pt x="575" y="1"/>
                    <a:pt x="575" y="1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9808;p46">
              <a:extLst>
                <a:ext uri="{FF2B5EF4-FFF2-40B4-BE49-F238E27FC236}">
                  <a16:creationId xmlns:a16="http://schemas.microsoft.com/office/drawing/2014/main" id="{F3388F60-A70C-42C0-8C18-5C1700875E2F}"/>
                </a:ext>
              </a:extLst>
            </p:cNvPr>
            <p:cNvSpPr/>
            <p:nvPr/>
          </p:nvSpPr>
          <p:spPr>
            <a:xfrm>
              <a:off x="766750" y="1861900"/>
              <a:ext cx="72750" cy="129600"/>
            </a:xfrm>
            <a:custGeom>
              <a:avLst/>
              <a:gdLst/>
              <a:ahLst/>
              <a:cxnLst/>
              <a:rect l="l" t="t" r="r" b="b"/>
              <a:pathLst>
                <a:path w="2910" h="5184" extrusionOk="0">
                  <a:moveTo>
                    <a:pt x="1358" y="1"/>
                  </a:moveTo>
                  <a:cubicBezTo>
                    <a:pt x="1358" y="1"/>
                    <a:pt x="668" y="2701"/>
                    <a:pt x="0" y="5184"/>
                  </a:cubicBezTo>
                  <a:cubicBezTo>
                    <a:pt x="569" y="4475"/>
                    <a:pt x="1157" y="3527"/>
                    <a:pt x="1621" y="2139"/>
                  </a:cubicBezTo>
                  <a:cubicBezTo>
                    <a:pt x="1875" y="1373"/>
                    <a:pt x="2337" y="769"/>
                    <a:pt x="2910" y="315"/>
                  </a:cubicBezTo>
                  <a:cubicBezTo>
                    <a:pt x="2045" y="164"/>
                    <a:pt x="1358" y="1"/>
                    <a:pt x="1358" y="1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9809;p46">
              <a:extLst>
                <a:ext uri="{FF2B5EF4-FFF2-40B4-BE49-F238E27FC236}">
                  <a16:creationId xmlns:a16="http://schemas.microsoft.com/office/drawing/2014/main" id="{6C8B0D48-8F84-4526-A274-130BCEC9F2F6}"/>
                </a:ext>
              </a:extLst>
            </p:cNvPr>
            <p:cNvSpPr/>
            <p:nvPr/>
          </p:nvSpPr>
          <p:spPr>
            <a:xfrm>
              <a:off x="743250" y="1909500"/>
              <a:ext cx="270450" cy="250950"/>
            </a:xfrm>
            <a:custGeom>
              <a:avLst/>
              <a:gdLst/>
              <a:ahLst/>
              <a:cxnLst/>
              <a:rect l="l" t="t" r="r" b="b"/>
              <a:pathLst>
                <a:path w="10818" h="10038" extrusionOk="0">
                  <a:moveTo>
                    <a:pt x="9582" y="1"/>
                  </a:moveTo>
                  <a:cubicBezTo>
                    <a:pt x="8841" y="2339"/>
                    <a:pt x="6613" y="8533"/>
                    <a:pt x="5422" y="8730"/>
                  </a:cubicBezTo>
                  <a:cubicBezTo>
                    <a:pt x="5341" y="8744"/>
                    <a:pt x="5243" y="8750"/>
                    <a:pt x="5131" y="8750"/>
                  </a:cubicBezTo>
                  <a:cubicBezTo>
                    <a:pt x="3999" y="8750"/>
                    <a:pt x="1402" y="8086"/>
                    <a:pt x="31" y="7174"/>
                  </a:cubicBezTo>
                  <a:lnTo>
                    <a:pt x="31" y="7174"/>
                  </a:lnTo>
                  <a:cubicBezTo>
                    <a:pt x="3" y="7411"/>
                    <a:pt x="0" y="7569"/>
                    <a:pt x="39" y="7619"/>
                  </a:cubicBezTo>
                  <a:cubicBezTo>
                    <a:pt x="345" y="8039"/>
                    <a:pt x="5499" y="10037"/>
                    <a:pt x="6661" y="10037"/>
                  </a:cubicBezTo>
                  <a:cubicBezTo>
                    <a:pt x="6764" y="10037"/>
                    <a:pt x="6835" y="10022"/>
                    <a:pt x="6869" y="9988"/>
                  </a:cubicBezTo>
                  <a:cubicBezTo>
                    <a:pt x="7253" y="9605"/>
                    <a:pt x="9187" y="3398"/>
                    <a:pt x="10476" y="1442"/>
                  </a:cubicBezTo>
                  <a:cubicBezTo>
                    <a:pt x="10818" y="923"/>
                    <a:pt x="10364" y="413"/>
                    <a:pt x="9582" y="1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9810;p46">
              <a:extLst>
                <a:ext uri="{FF2B5EF4-FFF2-40B4-BE49-F238E27FC236}">
                  <a16:creationId xmlns:a16="http://schemas.microsoft.com/office/drawing/2014/main" id="{12B367A8-E55F-46E5-AD30-988045641808}"/>
                </a:ext>
              </a:extLst>
            </p:cNvPr>
            <p:cNvSpPr/>
            <p:nvPr/>
          </p:nvSpPr>
          <p:spPr>
            <a:xfrm>
              <a:off x="777475" y="1852950"/>
              <a:ext cx="263925" cy="133875"/>
            </a:xfrm>
            <a:custGeom>
              <a:avLst/>
              <a:gdLst/>
              <a:ahLst/>
              <a:cxnLst/>
              <a:rect l="l" t="t" r="r" b="b"/>
              <a:pathLst>
                <a:path w="10557" h="5355" extrusionOk="0">
                  <a:moveTo>
                    <a:pt x="994" y="0"/>
                  </a:moveTo>
                  <a:cubicBezTo>
                    <a:pt x="392" y="0"/>
                    <a:pt x="1" y="19"/>
                    <a:pt x="1" y="19"/>
                  </a:cubicBezTo>
                  <a:cubicBezTo>
                    <a:pt x="41" y="3016"/>
                    <a:pt x="2481" y="4080"/>
                    <a:pt x="2481" y="4080"/>
                  </a:cubicBezTo>
                  <a:lnTo>
                    <a:pt x="3815" y="3123"/>
                  </a:lnTo>
                  <a:lnTo>
                    <a:pt x="3938" y="5039"/>
                  </a:lnTo>
                  <a:cubicBezTo>
                    <a:pt x="4961" y="5265"/>
                    <a:pt x="5853" y="5354"/>
                    <a:pt x="6621" y="5354"/>
                  </a:cubicBezTo>
                  <a:cubicBezTo>
                    <a:pt x="9385" y="5354"/>
                    <a:pt x="10557" y="4207"/>
                    <a:pt x="10557" y="4207"/>
                  </a:cubicBezTo>
                  <a:cubicBezTo>
                    <a:pt x="10557" y="4207"/>
                    <a:pt x="8725" y="1501"/>
                    <a:pt x="5729" y="544"/>
                  </a:cubicBezTo>
                  <a:cubicBezTo>
                    <a:pt x="4268" y="78"/>
                    <a:pt x="2205" y="0"/>
                    <a:pt x="994" y="0"/>
                  </a:cubicBezTo>
                  <a:close/>
                </a:path>
              </a:pathLst>
            </a:custGeom>
            <a:solidFill>
              <a:srgbClr val="778D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9811;p46">
              <a:extLst>
                <a:ext uri="{FF2B5EF4-FFF2-40B4-BE49-F238E27FC236}">
                  <a16:creationId xmlns:a16="http://schemas.microsoft.com/office/drawing/2014/main" id="{BEA24337-2798-4779-9814-C70CEA88EAEA}"/>
                </a:ext>
              </a:extLst>
            </p:cNvPr>
            <p:cNvSpPr/>
            <p:nvPr/>
          </p:nvSpPr>
          <p:spPr>
            <a:xfrm>
              <a:off x="834675" y="1853975"/>
              <a:ext cx="203075" cy="99175"/>
            </a:xfrm>
            <a:custGeom>
              <a:avLst/>
              <a:gdLst/>
              <a:ahLst/>
              <a:cxnLst/>
              <a:rect l="l" t="t" r="r" b="b"/>
              <a:pathLst>
                <a:path w="8123" h="3967" extrusionOk="0">
                  <a:moveTo>
                    <a:pt x="287" y="1"/>
                  </a:moveTo>
                  <a:cubicBezTo>
                    <a:pt x="124" y="1"/>
                    <a:pt x="25" y="13"/>
                    <a:pt x="25" y="40"/>
                  </a:cubicBezTo>
                  <a:cubicBezTo>
                    <a:pt x="0" y="1158"/>
                    <a:pt x="2986" y="2835"/>
                    <a:pt x="5760" y="3575"/>
                  </a:cubicBezTo>
                  <a:cubicBezTo>
                    <a:pt x="6611" y="3801"/>
                    <a:pt x="7415" y="3930"/>
                    <a:pt x="8122" y="3966"/>
                  </a:cubicBezTo>
                  <a:cubicBezTo>
                    <a:pt x="7635" y="3324"/>
                    <a:pt x="5993" y="1163"/>
                    <a:pt x="3485" y="364"/>
                  </a:cubicBezTo>
                  <a:cubicBezTo>
                    <a:pt x="3118" y="246"/>
                    <a:pt x="1030" y="1"/>
                    <a:pt x="287" y="1"/>
                  </a:cubicBezTo>
                  <a:close/>
                </a:path>
              </a:pathLst>
            </a:custGeom>
            <a:solidFill>
              <a:srgbClr val="496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9812;p46">
              <a:extLst>
                <a:ext uri="{FF2B5EF4-FFF2-40B4-BE49-F238E27FC236}">
                  <a16:creationId xmlns:a16="http://schemas.microsoft.com/office/drawing/2014/main" id="{BFC8E7E2-2DDA-4D55-9D15-682D9D16934D}"/>
                </a:ext>
              </a:extLst>
            </p:cNvPr>
            <p:cNvSpPr/>
            <p:nvPr/>
          </p:nvSpPr>
          <p:spPr>
            <a:xfrm>
              <a:off x="614400" y="1705200"/>
              <a:ext cx="88425" cy="194050"/>
            </a:xfrm>
            <a:custGeom>
              <a:avLst/>
              <a:gdLst/>
              <a:ahLst/>
              <a:cxnLst/>
              <a:rect l="l" t="t" r="r" b="b"/>
              <a:pathLst>
                <a:path w="3537" h="7762" extrusionOk="0">
                  <a:moveTo>
                    <a:pt x="3449" y="0"/>
                  </a:moveTo>
                  <a:lnTo>
                    <a:pt x="3449" y="0"/>
                  </a:lnTo>
                  <a:lnTo>
                    <a:pt x="3449" y="0"/>
                  </a:lnTo>
                  <a:cubicBezTo>
                    <a:pt x="3449" y="0"/>
                    <a:pt x="3449" y="0"/>
                    <a:pt x="3449" y="0"/>
                  </a:cubicBezTo>
                  <a:close/>
                  <a:moveTo>
                    <a:pt x="3449" y="0"/>
                  </a:moveTo>
                  <a:cubicBezTo>
                    <a:pt x="3449" y="4"/>
                    <a:pt x="0" y="5836"/>
                    <a:pt x="1533" y="7762"/>
                  </a:cubicBezTo>
                  <a:cubicBezTo>
                    <a:pt x="1533" y="7762"/>
                    <a:pt x="3207" y="7109"/>
                    <a:pt x="3105" y="6638"/>
                  </a:cubicBezTo>
                  <a:cubicBezTo>
                    <a:pt x="3003" y="6167"/>
                    <a:pt x="3536" y="266"/>
                    <a:pt x="3536" y="266"/>
                  </a:cubicBezTo>
                  <a:lnTo>
                    <a:pt x="3449" y="0"/>
                  </a:ln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9813;p46">
              <a:extLst>
                <a:ext uri="{FF2B5EF4-FFF2-40B4-BE49-F238E27FC236}">
                  <a16:creationId xmlns:a16="http://schemas.microsoft.com/office/drawing/2014/main" id="{930A0D80-FA8F-458C-8C54-1FEF636D665B}"/>
                </a:ext>
              </a:extLst>
            </p:cNvPr>
            <p:cNvSpPr/>
            <p:nvPr/>
          </p:nvSpPr>
          <p:spPr>
            <a:xfrm>
              <a:off x="626750" y="1742525"/>
              <a:ext cx="63975" cy="156725"/>
            </a:xfrm>
            <a:custGeom>
              <a:avLst/>
              <a:gdLst/>
              <a:ahLst/>
              <a:cxnLst/>
              <a:rect l="l" t="t" r="r" b="b"/>
              <a:pathLst>
                <a:path w="2559" h="6269" extrusionOk="0">
                  <a:moveTo>
                    <a:pt x="2164" y="1"/>
                  </a:moveTo>
                  <a:lnTo>
                    <a:pt x="2164" y="1"/>
                  </a:lnTo>
                  <a:cubicBezTo>
                    <a:pt x="1252" y="1863"/>
                    <a:pt x="0" y="4962"/>
                    <a:pt x="1039" y="6269"/>
                  </a:cubicBezTo>
                  <a:cubicBezTo>
                    <a:pt x="1039" y="6269"/>
                    <a:pt x="2115" y="6159"/>
                    <a:pt x="2558" y="5789"/>
                  </a:cubicBezTo>
                  <a:cubicBezTo>
                    <a:pt x="2446" y="5623"/>
                    <a:pt x="2279" y="5554"/>
                    <a:pt x="2235" y="5544"/>
                  </a:cubicBezTo>
                  <a:cubicBezTo>
                    <a:pt x="1538" y="5401"/>
                    <a:pt x="1337" y="3544"/>
                    <a:pt x="1782" y="1397"/>
                  </a:cubicBezTo>
                  <a:cubicBezTo>
                    <a:pt x="1886" y="899"/>
                    <a:pt x="2016" y="427"/>
                    <a:pt x="2164" y="1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9814;p46">
              <a:extLst>
                <a:ext uri="{FF2B5EF4-FFF2-40B4-BE49-F238E27FC236}">
                  <a16:creationId xmlns:a16="http://schemas.microsoft.com/office/drawing/2014/main" id="{30113922-84CF-4A57-AAD7-1A466204B443}"/>
                </a:ext>
              </a:extLst>
            </p:cNvPr>
            <p:cNvSpPr/>
            <p:nvPr/>
          </p:nvSpPr>
          <p:spPr>
            <a:xfrm>
              <a:off x="929950" y="2067325"/>
              <a:ext cx="186925" cy="97625"/>
            </a:xfrm>
            <a:custGeom>
              <a:avLst/>
              <a:gdLst/>
              <a:ahLst/>
              <a:cxnLst/>
              <a:rect l="l" t="t" r="r" b="b"/>
              <a:pathLst>
                <a:path w="7477" h="3905" extrusionOk="0">
                  <a:moveTo>
                    <a:pt x="5797" y="0"/>
                  </a:moveTo>
                  <a:cubicBezTo>
                    <a:pt x="5671" y="0"/>
                    <a:pt x="5573" y="27"/>
                    <a:pt x="5520" y="94"/>
                  </a:cubicBezTo>
                  <a:cubicBezTo>
                    <a:pt x="5228" y="456"/>
                    <a:pt x="0" y="3450"/>
                    <a:pt x="0" y="3450"/>
                  </a:cubicBezTo>
                  <a:lnTo>
                    <a:pt x="174" y="3904"/>
                  </a:lnTo>
                  <a:cubicBezTo>
                    <a:pt x="174" y="3904"/>
                    <a:pt x="174" y="3904"/>
                    <a:pt x="174" y="3904"/>
                  </a:cubicBezTo>
                  <a:cubicBezTo>
                    <a:pt x="193" y="3904"/>
                    <a:pt x="7064" y="2835"/>
                    <a:pt x="7477" y="546"/>
                  </a:cubicBezTo>
                  <a:cubicBezTo>
                    <a:pt x="7477" y="546"/>
                    <a:pt x="6362" y="0"/>
                    <a:pt x="5797" y="0"/>
                  </a:cubicBezTo>
                  <a:close/>
                </a:path>
              </a:pathLst>
            </a:custGeom>
            <a:solidFill>
              <a:srgbClr val="7475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9815;p46">
              <a:extLst>
                <a:ext uri="{FF2B5EF4-FFF2-40B4-BE49-F238E27FC236}">
                  <a16:creationId xmlns:a16="http://schemas.microsoft.com/office/drawing/2014/main" id="{5CB23D32-810F-45B1-A4D7-BD4056A64842}"/>
                </a:ext>
              </a:extLst>
            </p:cNvPr>
            <p:cNvSpPr/>
            <p:nvPr/>
          </p:nvSpPr>
          <p:spPr>
            <a:xfrm>
              <a:off x="929975" y="2084100"/>
              <a:ext cx="186075" cy="80850"/>
            </a:xfrm>
            <a:custGeom>
              <a:avLst/>
              <a:gdLst/>
              <a:ahLst/>
              <a:cxnLst/>
              <a:rect l="l" t="t" r="r" b="b"/>
              <a:pathLst>
                <a:path w="7443" h="3234" extrusionOk="0">
                  <a:moveTo>
                    <a:pt x="7443" y="0"/>
                  </a:moveTo>
                  <a:cubicBezTo>
                    <a:pt x="7033" y="515"/>
                    <a:pt x="6065" y="1157"/>
                    <a:pt x="4853" y="1677"/>
                  </a:cubicBezTo>
                  <a:cubicBezTo>
                    <a:pt x="3755" y="2148"/>
                    <a:pt x="2719" y="2403"/>
                    <a:pt x="2049" y="2403"/>
                  </a:cubicBezTo>
                  <a:cubicBezTo>
                    <a:pt x="1654" y="2403"/>
                    <a:pt x="1386" y="2314"/>
                    <a:pt x="1307" y="2130"/>
                  </a:cubicBezTo>
                  <a:cubicBezTo>
                    <a:pt x="1294" y="2101"/>
                    <a:pt x="1288" y="2070"/>
                    <a:pt x="1285" y="2038"/>
                  </a:cubicBezTo>
                  <a:cubicBezTo>
                    <a:pt x="543" y="2469"/>
                    <a:pt x="3" y="2779"/>
                    <a:pt x="1" y="2779"/>
                  </a:cubicBezTo>
                  <a:lnTo>
                    <a:pt x="1" y="2779"/>
                  </a:lnTo>
                  <a:lnTo>
                    <a:pt x="1" y="2779"/>
                  </a:lnTo>
                  <a:cubicBezTo>
                    <a:pt x="1" y="2779"/>
                    <a:pt x="1" y="2779"/>
                    <a:pt x="1" y="2779"/>
                  </a:cubicBezTo>
                  <a:cubicBezTo>
                    <a:pt x="1" y="2779"/>
                    <a:pt x="1" y="2779"/>
                    <a:pt x="1" y="2779"/>
                  </a:cubicBezTo>
                  <a:lnTo>
                    <a:pt x="1" y="2779"/>
                  </a:lnTo>
                  <a:lnTo>
                    <a:pt x="175" y="3233"/>
                  </a:lnTo>
                  <a:cubicBezTo>
                    <a:pt x="175" y="3233"/>
                    <a:pt x="6801" y="2203"/>
                    <a:pt x="7443" y="0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9816;p46">
              <a:extLst>
                <a:ext uri="{FF2B5EF4-FFF2-40B4-BE49-F238E27FC236}">
                  <a16:creationId xmlns:a16="http://schemas.microsoft.com/office/drawing/2014/main" id="{72222F85-09F1-4FE5-8170-FD0F7A9DAB00}"/>
                </a:ext>
              </a:extLst>
            </p:cNvPr>
            <p:cNvSpPr/>
            <p:nvPr/>
          </p:nvSpPr>
          <p:spPr>
            <a:xfrm>
              <a:off x="847675" y="1696050"/>
              <a:ext cx="184500" cy="162350"/>
            </a:xfrm>
            <a:custGeom>
              <a:avLst/>
              <a:gdLst/>
              <a:ahLst/>
              <a:cxnLst/>
              <a:rect l="l" t="t" r="r" b="b"/>
              <a:pathLst>
                <a:path w="7380" h="6494" extrusionOk="0">
                  <a:moveTo>
                    <a:pt x="3899" y="1"/>
                  </a:moveTo>
                  <a:cubicBezTo>
                    <a:pt x="2833" y="1"/>
                    <a:pt x="2213" y="960"/>
                    <a:pt x="1547" y="2838"/>
                  </a:cubicBezTo>
                  <a:cubicBezTo>
                    <a:pt x="1179" y="3876"/>
                    <a:pt x="347" y="4748"/>
                    <a:pt x="736" y="5425"/>
                  </a:cubicBezTo>
                  <a:cubicBezTo>
                    <a:pt x="1321" y="6439"/>
                    <a:pt x="162" y="6471"/>
                    <a:pt x="16" y="6471"/>
                  </a:cubicBezTo>
                  <a:cubicBezTo>
                    <a:pt x="6" y="6471"/>
                    <a:pt x="1" y="6471"/>
                    <a:pt x="1" y="6471"/>
                  </a:cubicBezTo>
                  <a:lnTo>
                    <a:pt x="1" y="6471"/>
                  </a:lnTo>
                  <a:cubicBezTo>
                    <a:pt x="1" y="6471"/>
                    <a:pt x="759" y="6494"/>
                    <a:pt x="1645" y="6494"/>
                  </a:cubicBezTo>
                  <a:cubicBezTo>
                    <a:pt x="2834" y="6494"/>
                    <a:pt x="4251" y="6452"/>
                    <a:pt x="4376" y="6258"/>
                  </a:cubicBezTo>
                  <a:cubicBezTo>
                    <a:pt x="4975" y="5320"/>
                    <a:pt x="7379" y="4212"/>
                    <a:pt x="6957" y="1888"/>
                  </a:cubicBezTo>
                  <a:cubicBezTo>
                    <a:pt x="6764" y="828"/>
                    <a:pt x="4980" y="180"/>
                    <a:pt x="4314" y="45"/>
                  </a:cubicBezTo>
                  <a:cubicBezTo>
                    <a:pt x="4169" y="15"/>
                    <a:pt x="4031" y="1"/>
                    <a:pt x="3899" y="1"/>
                  </a:cubicBezTo>
                  <a:close/>
                </a:path>
              </a:pathLst>
            </a:custGeom>
            <a:solidFill>
              <a:srgbClr val="778D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9817;p46">
              <a:extLst>
                <a:ext uri="{FF2B5EF4-FFF2-40B4-BE49-F238E27FC236}">
                  <a16:creationId xmlns:a16="http://schemas.microsoft.com/office/drawing/2014/main" id="{1E00F1DB-8CDB-47A8-A1A4-55128237A7FE}"/>
                </a:ext>
              </a:extLst>
            </p:cNvPr>
            <p:cNvSpPr/>
            <p:nvPr/>
          </p:nvSpPr>
          <p:spPr>
            <a:xfrm>
              <a:off x="847675" y="1723025"/>
              <a:ext cx="184525" cy="178450"/>
            </a:xfrm>
            <a:custGeom>
              <a:avLst/>
              <a:gdLst/>
              <a:ahLst/>
              <a:cxnLst/>
              <a:rect l="l" t="t" r="r" b="b"/>
              <a:pathLst>
                <a:path w="7381" h="7138" extrusionOk="0">
                  <a:moveTo>
                    <a:pt x="6461" y="0"/>
                  </a:moveTo>
                  <a:cubicBezTo>
                    <a:pt x="6361" y="898"/>
                    <a:pt x="5214" y="1674"/>
                    <a:pt x="4800" y="2939"/>
                  </a:cubicBezTo>
                  <a:cubicBezTo>
                    <a:pt x="4211" y="4733"/>
                    <a:pt x="3327" y="5263"/>
                    <a:pt x="2530" y="5263"/>
                  </a:cubicBezTo>
                  <a:cubicBezTo>
                    <a:pt x="1680" y="5263"/>
                    <a:pt x="928" y="4660"/>
                    <a:pt x="736" y="4346"/>
                  </a:cubicBezTo>
                  <a:lnTo>
                    <a:pt x="736" y="4346"/>
                  </a:lnTo>
                  <a:cubicBezTo>
                    <a:pt x="1323" y="5364"/>
                    <a:pt x="156" y="5395"/>
                    <a:pt x="15" y="5395"/>
                  </a:cubicBezTo>
                  <a:cubicBezTo>
                    <a:pt x="5" y="5395"/>
                    <a:pt x="1" y="5395"/>
                    <a:pt x="1" y="5395"/>
                  </a:cubicBezTo>
                  <a:lnTo>
                    <a:pt x="1" y="5395"/>
                  </a:lnTo>
                  <a:lnTo>
                    <a:pt x="4323" y="7138"/>
                  </a:lnTo>
                  <a:cubicBezTo>
                    <a:pt x="4235" y="6622"/>
                    <a:pt x="4258" y="5570"/>
                    <a:pt x="4477" y="5231"/>
                  </a:cubicBezTo>
                  <a:cubicBezTo>
                    <a:pt x="5076" y="4292"/>
                    <a:pt x="7381" y="3129"/>
                    <a:pt x="6957" y="805"/>
                  </a:cubicBezTo>
                  <a:cubicBezTo>
                    <a:pt x="6901" y="503"/>
                    <a:pt x="6714" y="234"/>
                    <a:pt x="6461" y="0"/>
                  </a:cubicBezTo>
                  <a:close/>
                </a:path>
              </a:pathLst>
            </a:custGeom>
            <a:solidFill>
              <a:srgbClr val="496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9818;p46">
              <a:extLst>
                <a:ext uri="{FF2B5EF4-FFF2-40B4-BE49-F238E27FC236}">
                  <a16:creationId xmlns:a16="http://schemas.microsoft.com/office/drawing/2014/main" id="{B6A26DA6-C078-47DD-8D80-B4E3A8C0EFBC}"/>
                </a:ext>
              </a:extLst>
            </p:cNvPr>
            <p:cNvSpPr/>
            <p:nvPr/>
          </p:nvSpPr>
          <p:spPr>
            <a:xfrm>
              <a:off x="870625" y="1690975"/>
              <a:ext cx="54200" cy="32075"/>
            </a:xfrm>
            <a:custGeom>
              <a:avLst/>
              <a:gdLst/>
              <a:ahLst/>
              <a:cxnLst/>
              <a:rect l="l" t="t" r="r" b="b"/>
              <a:pathLst>
                <a:path w="2168" h="1283" extrusionOk="0">
                  <a:moveTo>
                    <a:pt x="1047" y="0"/>
                  </a:moveTo>
                  <a:cubicBezTo>
                    <a:pt x="900" y="0"/>
                    <a:pt x="1" y="1255"/>
                    <a:pt x="1389" y="1282"/>
                  </a:cubicBezTo>
                  <a:lnTo>
                    <a:pt x="2168" y="817"/>
                  </a:lnTo>
                  <a:cubicBezTo>
                    <a:pt x="1692" y="709"/>
                    <a:pt x="1034" y="331"/>
                    <a:pt x="1066" y="38"/>
                  </a:cubicBezTo>
                  <a:cubicBezTo>
                    <a:pt x="1068" y="12"/>
                    <a:pt x="1061" y="0"/>
                    <a:pt x="1047" y="0"/>
                  </a:cubicBez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9819;p46">
              <a:extLst>
                <a:ext uri="{FF2B5EF4-FFF2-40B4-BE49-F238E27FC236}">
                  <a16:creationId xmlns:a16="http://schemas.microsoft.com/office/drawing/2014/main" id="{58A71B38-E990-48C7-9E5D-7E201B9ECCA7}"/>
                </a:ext>
              </a:extLst>
            </p:cNvPr>
            <p:cNvSpPr/>
            <p:nvPr/>
          </p:nvSpPr>
          <p:spPr>
            <a:xfrm>
              <a:off x="863600" y="1707075"/>
              <a:ext cx="139700" cy="136800"/>
            </a:xfrm>
            <a:custGeom>
              <a:avLst/>
              <a:gdLst/>
              <a:ahLst/>
              <a:cxnLst/>
              <a:rect l="l" t="t" r="r" b="b"/>
              <a:pathLst>
                <a:path w="5588" h="5472" extrusionOk="0">
                  <a:moveTo>
                    <a:pt x="2647" y="1"/>
                  </a:moveTo>
                  <a:cubicBezTo>
                    <a:pt x="2126" y="1"/>
                    <a:pt x="1134" y="1121"/>
                    <a:pt x="1167" y="1383"/>
                  </a:cubicBezTo>
                  <a:cubicBezTo>
                    <a:pt x="1203" y="1657"/>
                    <a:pt x="299" y="3387"/>
                    <a:pt x="94" y="3952"/>
                  </a:cubicBezTo>
                  <a:cubicBezTo>
                    <a:pt x="0" y="4213"/>
                    <a:pt x="161" y="4994"/>
                    <a:pt x="643" y="5281"/>
                  </a:cubicBezTo>
                  <a:cubicBezTo>
                    <a:pt x="877" y="5422"/>
                    <a:pt x="1181" y="5471"/>
                    <a:pt x="1486" y="5471"/>
                  </a:cubicBezTo>
                  <a:cubicBezTo>
                    <a:pt x="2043" y="5471"/>
                    <a:pt x="2599" y="5306"/>
                    <a:pt x="2719" y="5229"/>
                  </a:cubicBezTo>
                  <a:cubicBezTo>
                    <a:pt x="2903" y="5112"/>
                    <a:pt x="3583" y="3524"/>
                    <a:pt x="3892" y="3104"/>
                  </a:cubicBezTo>
                  <a:cubicBezTo>
                    <a:pt x="5587" y="808"/>
                    <a:pt x="3219" y="151"/>
                    <a:pt x="2729" y="12"/>
                  </a:cubicBezTo>
                  <a:cubicBezTo>
                    <a:pt x="2703" y="4"/>
                    <a:pt x="2676" y="1"/>
                    <a:pt x="2647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9820;p46">
              <a:extLst>
                <a:ext uri="{FF2B5EF4-FFF2-40B4-BE49-F238E27FC236}">
                  <a16:creationId xmlns:a16="http://schemas.microsoft.com/office/drawing/2014/main" id="{C36BA55D-50C5-4134-AF64-B36348EDA55D}"/>
                </a:ext>
              </a:extLst>
            </p:cNvPr>
            <p:cNvSpPr/>
            <p:nvPr/>
          </p:nvSpPr>
          <p:spPr>
            <a:xfrm>
              <a:off x="543575" y="2635525"/>
              <a:ext cx="94375" cy="29925"/>
            </a:xfrm>
            <a:custGeom>
              <a:avLst/>
              <a:gdLst/>
              <a:ahLst/>
              <a:cxnLst/>
              <a:rect l="l" t="t" r="r" b="b"/>
              <a:pathLst>
                <a:path w="3775" h="1197" extrusionOk="0">
                  <a:moveTo>
                    <a:pt x="3221" y="1"/>
                  </a:moveTo>
                  <a:cubicBezTo>
                    <a:pt x="3221" y="1"/>
                    <a:pt x="1805" y="780"/>
                    <a:pt x="1333" y="780"/>
                  </a:cubicBezTo>
                  <a:cubicBezTo>
                    <a:pt x="555" y="780"/>
                    <a:pt x="1" y="1196"/>
                    <a:pt x="1" y="1196"/>
                  </a:cubicBezTo>
                  <a:lnTo>
                    <a:pt x="3497" y="1196"/>
                  </a:lnTo>
                  <a:cubicBezTo>
                    <a:pt x="3774" y="808"/>
                    <a:pt x="3221" y="1"/>
                    <a:pt x="3221" y="1"/>
                  </a:cubicBez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9821;p46">
              <a:extLst>
                <a:ext uri="{FF2B5EF4-FFF2-40B4-BE49-F238E27FC236}">
                  <a16:creationId xmlns:a16="http://schemas.microsoft.com/office/drawing/2014/main" id="{B0AB08CF-A2DC-4CC9-845C-C01016459C8E}"/>
                </a:ext>
              </a:extLst>
            </p:cNvPr>
            <p:cNvSpPr/>
            <p:nvPr/>
          </p:nvSpPr>
          <p:spPr>
            <a:xfrm>
              <a:off x="941125" y="2635525"/>
              <a:ext cx="71475" cy="29925"/>
            </a:xfrm>
            <a:custGeom>
              <a:avLst/>
              <a:gdLst/>
              <a:ahLst/>
              <a:cxnLst/>
              <a:rect l="l" t="t" r="r" b="b"/>
              <a:pathLst>
                <a:path w="2859" h="1197" extrusionOk="0">
                  <a:moveTo>
                    <a:pt x="553" y="1"/>
                  </a:moveTo>
                  <a:cubicBezTo>
                    <a:pt x="553" y="1"/>
                    <a:pt x="0" y="808"/>
                    <a:pt x="276" y="1196"/>
                  </a:cubicBezTo>
                  <a:lnTo>
                    <a:pt x="2858" y="1196"/>
                  </a:lnTo>
                  <a:cubicBezTo>
                    <a:pt x="2858" y="1196"/>
                    <a:pt x="2549" y="860"/>
                    <a:pt x="1775" y="780"/>
                  </a:cubicBezTo>
                  <a:cubicBezTo>
                    <a:pt x="1246" y="724"/>
                    <a:pt x="553" y="1"/>
                    <a:pt x="553" y="1"/>
                  </a:cubicBez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9822;p46">
              <a:extLst>
                <a:ext uri="{FF2B5EF4-FFF2-40B4-BE49-F238E27FC236}">
                  <a16:creationId xmlns:a16="http://schemas.microsoft.com/office/drawing/2014/main" id="{5E04FB9F-6B6C-482D-B96E-3BF6715E2647}"/>
                </a:ext>
              </a:extLst>
            </p:cNvPr>
            <p:cNvSpPr/>
            <p:nvPr/>
          </p:nvSpPr>
          <p:spPr>
            <a:xfrm>
              <a:off x="686525" y="1693925"/>
              <a:ext cx="27325" cy="36100"/>
            </a:xfrm>
            <a:custGeom>
              <a:avLst/>
              <a:gdLst/>
              <a:ahLst/>
              <a:cxnLst/>
              <a:rect l="l" t="t" r="r" b="b"/>
              <a:pathLst>
                <a:path w="1093" h="1444" extrusionOk="0">
                  <a:moveTo>
                    <a:pt x="528" y="0"/>
                  </a:moveTo>
                  <a:cubicBezTo>
                    <a:pt x="331" y="0"/>
                    <a:pt x="152" y="18"/>
                    <a:pt x="134" y="42"/>
                  </a:cubicBezTo>
                  <a:cubicBezTo>
                    <a:pt x="0" y="206"/>
                    <a:pt x="122" y="824"/>
                    <a:pt x="51" y="1443"/>
                  </a:cubicBezTo>
                  <a:lnTo>
                    <a:pt x="594" y="1437"/>
                  </a:lnTo>
                  <a:cubicBezTo>
                    <a:pt x="730" y="983"/>
                    <a:pt x="1082" y="588"/>
                    <a:pt x="1091" y="122"/>
                  </a:cubicBezTo>
                  <a:cubicBezTo>
                    <a:pt x="1093" y="32"/>
                    <a:pt x="793" y="0"/>
                    <a:pt x="528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9823;p46">
              <a:extLst>
                <a:ext uri="{FF2B5EF4-FFF2-40B4-BE49-F238E27FC236}">
                  <a16:creationId xmlns:a16="http://schemas.microsoft.com/office/drawing/2014/main" id="{6B8FDA71-A03A-40F3-AFD8-6D52481EF5A8}"/>
                </a:ext>
              </a:extLst>
            </p:cNvPr>
            <p:cNvSpPr/>
            <p:nvPr/>
          </p:nvSpPr>
          <p:spPr>
            <a:xfrm>
              <a:off x="684425" y="1680275"/>
              <a:ext cx="11625" cy="23150"/>
            </a:xfrm>
            <a:custGeom>
              <a:avLst/>
              <a:gdLst/>
              <a:ahLst/>
              <a:cxnLst/>
              <a:rect l="l" t="t" r="r" b="b"/>
              <a:pathLst>
                <a:path w="465" h="926" extrusionOk="0">
                  <a:moveTo>
                    <a:pt x="116" y="0"/>
                  </a:moveTo>
                  <a:cubicBezTo>
                    <a:pt x="115" y="0"/>
                    <a:pt x="113" y="0"/>
                    <a:pt x="112" y="0"/>
                  </a:cubicBezTo>
                  <a:cubicBezTo>
                    <a:pt x="1" y="7"/>
                    <a:pt x="186" y="620"/>
                    <a:pt x="186" y="841"/>
                  </a:cubicBezTo>
                  <a:cubicBezTo>
                    <a:pt x="186" y="841"/>
                    <a:pt x="296" y="925"/>
                    <a:pt x="372" y="925"/>
                  </a:cubicBezTo>
                  <a:cubicBezTo>
                    <a:pt x="427" y="925"/>
                    <a:pt x="464" y="882"/>
                    <a:pt x="432" y="733"/>
                  </a:cubicBezTo>
                  <a:cubicBezTo>
                    <a:pt x="374" y="464"/>
                    <a:pt x="289" y="0"/>
                    <a:pt x="116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9824;p46">
              <a:extLst>
                <a:ext uri="{FF2B5EF4-FFF2-40B4-BE49-F238E27FC236}">
                  <a16:creationId xmlns:a16="http://schemas.microsoft.com/office/drawing/2014/main" id="{508176F6-AB9F-462B-B05C-931C39300756}"/>
                </a:ext>
              </a:extLst>
            </p:cNvPr>
            <p:cNvSpPr/>
            <p:nvPr/>
          </p:nvSpPr>
          <p:spPr>
            <a:xfrm>
              <a:off x="707075" y="1685625"/>
              <a:ext cx="9425" cy="17750"/>
            </a:xfrm>
            <a:custGeom>
              <a:avLst/>
              <a:gdLst/>
              <a:ahLst/>
              <a:cxnLst/>
              <a:rect l="l" t="t" r="r" b="b"/>
              <a:pathLst>
                <a:path w="377" h="710" extrusionOk="0">
                  <a:moveTo>
                    <a:pt x="169" y="0"/>
                  </a:moveTo>
                  <a:cubicBezTo>
                    <a:pt x="58" y="0"/>
                    <a:pt x="38" y="304"/>
                    <a:pt x="0" y="509"/>
                  </a:cubicBezTo>
                  <a:cubicBezTo>
                    <a:pt x="0" y="509"/>
                    <a:pt x="89" y="710"/>
                    <a:pt x="172" y="710"/>
                  </a:cubicBezTo>
                  <a:cubicBezTo>
                    <a:pt x="205" y="710"/>
                    <a:pt x="237" y="677"/>
                    <a:pt x="262" y="585"/>
                  </a:cubicBezTo>
                  <a:cubicBezTo>
                    <a:pt x="319" y="377"/>
                    <a:pt x="377" y="18"/>
                    <a:pt x="176" y="0"/>
                  </a:cubicBezTo>
                  <a:cubicBezTo>
                    <a:pt x="174" y="0"/>
                    <a:pt x="171" y="0"/>
                    <a:pt x="169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9825;p46">
              <a:extLst>
                <a:ext uri="{FF2B5EF4-FFF2-40B4-BE49-F238E27FC236}">
                  <a16:creationId xmlns:a16="http://schemas.microsoft.com/office/drawing/2014/main" id="{C6ED178A-A2AB-431F-8FB7-01A287AD3C91}"/>
                </a:ext>
              </a:extLst>
            </p:cNvPr>
            <p:cNvSpPr/>
            <p:nvPr/>
          </p:nvSpPr>
          <p:spPr>
            <a:xfrm>
              <a:off x="699425" y="1704550"/>
              <a:ext cx="32825" cy="20125"/>
            </a:xfrm>
            <a:custGeom>
              <a:avLst/>
              <a:gdLst/>
              <a:ahLst/>
              <a:cxnLst/>
              <a:rect l="l" t="t" r="r" b="b"/>
              <a:pathLst>
                <a:path w="1313" h="805" extrusionOk="0">
                  <a:moveTo>
                    <a:pt x="437" y="1"/>
                  </a:moveTo>
                  <a:cubicBezTo>
                    <a:pt x="437" y="1"/>
                    <a:pt x="0" y="804"/>
                    <a:pt x="111" y="804"/>
                  </a:cubicBezTo>
                  <a:cubicBezTo>
                    <a:pt x="122" y="804"/>
                    <a:pt x="140" y="795"/>
                    <a:pt x="165" y="775"/>
                  </a:cubicBezTo>
                  <a:cubicBezTo>
                    <a:pt x="480" y="531"/>
                    <a:pt x="1312" y="248"/>
                    <a:pt x="1025" y="85"/>
                  </a:cubicBezTo>
                  <a:cubicBezTo>
                    <a:pt x="997" y="70"/>
                    <a:pt x="970" y="63"/>
                    <a:pt x="945" y="63"/>
                  </a:cubicBezTo>
                  <a:cubicBezTo>
                    <a:pt x="846" y="63"/>
                    <a:pt x="764" y="160"/>
                    <a:pt x="662" y="160"/>
                  </a:cubicBezTo>
                  <a:cubicBezTo>
                    <a:pt x="598" y="160"/>
                    <a:pt x="526" y="122"/>
                    <a:pt x="437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9826;p46">
              <a:extLst>
                <a:ext uri="{FF2B5EF4-FFF2-40B4-BE49-F238E27FC236}">
                  <a16:creationId xmlns:a16="http://schemas.microsoft.com/office/drawing/2014/main" id="{81F3398D-EE1C-4915-8F79-A389CA1BAF61}"/>
                </a:ext>
              </a:extLst>
            </p:cNvPr>
            <p:cNvSpPr/>
            <p:nvPr/>
          </p:nvSpPr>
          <p:spPr>
            <a:xfrm>
              <a:off x="698350" y="1680200"/>
              <a:ext cx="8025" cy="20325"/>
            </a:xfrm>
            <a:custGeom>
              <a:avLst/>
              <a:gdLst/>
              <a:ahLst/>
              <a:cxnLst/>
              <a:rect l="l" t="t" r="r" b="b"/>
              <a:pathLst>
                <a:path w="321" h="813" extrusionOk="0">
                  <a:moveTo>
                    <a:pt x="150" y="0"/>
                  </a:moveTo>
                  <a:cubicBezTo>
                    <a:pt x="148" y="0"/>
                    <a:pt x="146" y="0"/>
                    <a:pt x="144" y="0"/>
                  </a:cubicBezTo>
                  <a:cubicBezTo>
                    <a:pt x="33" y="3"/>
                    <a:pt x="6" y="444"/>
                    <a:pt x="0" y="664"/>
                  </a:cubicBezTo>
                  <a:cubicBezTo>
                    <a:pt x="0" y="664"/>
                    <a:pt x="129" y="813"/>
                    <a:pt x="211" y="813"/>
                  </a:cubicBezTo>
                  <a:cubicBezTo>
                    <a:pt x="253" y="813"/>
                    <a:pt x="283" y="774"/>
                    <a:pt x="277" y="657"/>
                  </a:cubicBezTo>
                  <a:cubicBezTo>
                    <a:pt x="266" y="431"/>
                    <a:pt x="321" y="0"/>
                    <a:pt x="150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9827;p46">
              <a:extLst>
                <a:ext uri="{FF2B5EF4-FFF2-40B4-BE49-F238E27FC236}">
                  <a16:creationId xmlns:a16="http://schemas.microsoft.com/office/drawing/2014/main" id="{33943131-4326-4459-A1B3-DE4404558AB1}"/>
                </a:ext>
              </a:extLst>
            </p:cNvPr>
            <p:cNvSpPr/>
            <p:nvPr/>
          </p:nvSpPr>
          <p:spPr>
            <a:xfrm>
              <a:off x="440375" y="1511350"/>
              <a:ext cx="424750" cy="282975"/>
            </a:xfrm>
            <a:custGeom>
              <a:avLst/>
              <a:gdLst/>
              <a:ahLst/>
              <a:cxnLst/>
              <a:rect l="l" t="t" r="r" b="b"/>
              <a:pathLst>
                <a:path w="16990" h="11319" extrusionOk="0">
                  <a:moveTo>
                    <a:pt x="2634" y="1"/>
                  </a:moveTo>
                  <a:lnTo>
                    <a:pt x="0" y="3702"/>
                  </a:lnTo>
                  <a:cubicBezTo>
                    <a:pt x="0" y="3702"/>
                    <a:pt x="6867" y="5200"/>
                    <a:pt x="16817" y="11318"/>
                  </a:cubicBezTo>
                  <a:lnTo>
                    <a:pt x="16990" y="11090"/>
                  </a:lnTo>
                  <a:cubicBezTo>
                    <a:pt x="16990" y="11090"/>
                    <a:pt x="6816" y="5468"/>
                    <a:pt x="2634" y="1"/>
                  </a:cubicBezTo>
                  <a:close/>
                </a:path>
              </a:pathLst>
            </a:custGeom>
            <a:solidFill>
              <a:srgbClr val="DF89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9828;p46">
              <a:extLst>
                <a:ext uri="{FF2B5EF4-FFF2-40B4-BE49-F238E27FC236}">
                  <a16:creationId xmlns:a16="http://schemas.microsoft.com/office/drawing/2014/main" id="{FDFFF4BF-0F6C-49CB-A56D-CB6E98353EFC}"/>
                </a:ext>
              </a:extLst>
            </p:cNvPr>
            <p:cNvSpPr/>
            <p:nvPr/>
          </p:nvSpPr>
          <p:spPr>
            <a:xfrm>
              <a:off x="874125" y="1655250"/>
              <a:ext cx="107075" cy="90075"/>
            </a:xfrm>
            <a:custGeom>
              <a:avLst/>
              <a:gdLst/>
              <a:ahLst/>
              <a:cxnLst/>
              <a:rect l="l" t="t" r="r" b="b"/>
              <a:pathLst>
                <a:path w="4283" h="3603" extrusionOk="0">
                  <a:moveTo>
                    <a:pt x="1605" y="0"/>
                  </a:moveTo>
                  <a:cubicBezTo>
                    <a:pt x="1425" y="0"/>
                    <a:pt x="1213" y="56"/>
                    <a:pt x="979" y="191"/>
                  </a:cubicBezTo>
                  <a:cubicBezTo>
                    <a:pt x="0" y="756"/>
                    <a:pt x="608" y="2148"/>
                    <a:pt x="1696" y="2213"/>
                  </a:cubicBezTo>
                  <a:cubicBezTo>
                    <a:pt x="2782" y="2277"/>
                    <a:pt x="3847" y="2797"/>
                    <a:pt x="4065" y="3602"/>
                  </a:cubicBezTo>
                  <a:cubicBezTo>
                    <a:pt x="4065" y="3602"/>
                    <a:pt x="4282" y="2625"/>
                    <a:pt x="3238" y="2191"/>
                  </a:cubicBezTo>
                  <a:cubicBezTo>
                    <a:pt x="2195" y="1756"/>
                    <a:pt x="1717" y="1365"/>
                    <a:pt x="2130" y="908"/>
                  </a:cubicBezTo>
                  <a:cubicBezTo>
                    <a:pt x="2445" y="561"/>
                    <a:pt x="2181" y="0"/>
                    <a:pt x="1605" y="0"/>
                  </a:cubicBez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9829;p46">
              <a:extLst>
                <a:ext uri="{FF2B5EF4-FFF2-40B4-BE49-F238E27FC236}">
                  <a16:creationId xmlns:a16="http://schemas.microsoft.com/office/drawing/2014/main" id="{4BB5530E-1B6D-4523-A382-AB4035F621F0}"/>
                </a:ext>
              </a:extLst>
            </p:cNvPr>
            <p:cNvSpPr/>
            <p:nvPr/>
          </p:nvSpPr>
          <p:spPr>
            <a:xfrm>
              <a:off x="737250" y="2091450"/>
              <a:ext cx="184625" cy="72350"/>
            </a:xfrm>
            <a:custGeom>
              <a:avLst/>
              <a:gdLst/>
              <a:ahLst/>
              <a:cxnLst/>
              <a:rect l="l" t="t" r="r" b="b"/>
              <a:pathLst>
                <a:path w="7385" h="2894" extrusionOk="0">
                  <a:moveTo>
                    <a:pt x="154" y="1"/>
                  </a:moveTo>
                  <a:lnTo>
                    <a:pt x="0" y="339"/>
                  </a:lnTo>
                  <a:cubicBezTo>
                    <a:pt x="0" y="339"/>
                    <a:pt x="2777" y="2307"/>
                    <a:pt x="7353" y="2893"/>
                  </a:cubicBezTo>
                  <a:lnTo>
                    <a:pt x="7385" y="2556"/>
                  </a:lnTo>
                  <a:cubicBezTo>
                    <a:pt x="7385" y="2556"/>
                    <a:pt x="3292" y="1754"/>
                    <a:pt x="154" y="1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9830;p46">
              <a:extLst>
                <a:ext uri="{FF2B5EF4-FFF2-40B4-BE49-F238E27FC236}">
                  <a16:creationId xmlns:a16="http://schemas.microsoft.com/office/drawing/2014/main" id="{7A5383C5-81BA-44DF-8828-208B35D5F335}"/>
                </a:ext>
              </a:extLst>
            </p:cNvPr>
            <p:cNvSpPr/>
            <p:nvPr/>
          </p:nvSpPr>
          <p:spPr>
            <a:xfrm>
              <a:off x="615675" y="2564550"/>
              <a:ext cx="43900" cy="93075"/>
            </a:xfrm>
            <a:custGeom>
              <a:avLst/>
              <a:gdLst/>
              <a:ahLst/>
              <a:cxnLst/>
              <a:rect l="l" t="t" r="r" b="b"/>
              <a:pathLst>
                <a:path w="1756" h="3723" extrusionOk="0">
                  <a:moveTo>
                    <a:pt x="771" y="0"/>
                  </a:moveTo>
                  <a:cubicBezTo>
                    <a:pt x="771" y="0"/>
                    <a:pt x="525" y="2677"/>
                    <a:pt x="1" y="3231"/>
                  </a:cubicBezTo>
                  <a:lnTo>
                    <a:pt x="617" y="3722"/>
                  </a:lnTo>
                  <a:lnTo>
                    <a:pt x="1755" y="1508"/>
                  </a:lnTo>
                  <a:lnTo>
                    <a:pt x="771" y="0"/>
                  </a:ln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9831;p46">
              <a:extLst>
                <a:ext uri="{FF2B5EF4-FFF2-40B4-BE49-F238E27FC236}">
                  <a16:creationId xmlns:a16="http://schemas.microsoft.com/office/drawing/2014/main" id="{6E2F0810-18DF-41DA-98A8-7EC4B7A4B960}"/>
                </a:ext>
              </a:extLst>
            </p:cNvPr>
            <p:cNvSpPr/>
            <p:nvPr/>
          </p:nvSpPr>
          <p:spPr>
            <a:xfrm>
              <a:off x="935700" y="2569150"/>
              <a:ext cx="30625" cy="84800"/>
            </a:xfrm>
            <a:custGeom>
              <a:avLst/>
              <a:gdLst/>
              <a:ahLst/>
              <a:cxnLst/>
              <a:rect l="l" t="t" r="r" b="b"/>
              <a:pathLst>
                <a:path w="1225" h="3392" extrusionOk="0">
                  <a:moveTo>
                    <a:pt x="1200" y="0"/>
                  </a:moveTo>
                  <a:lnTo>
                    <a:pt x="0" y="1202"/>
                  </a:lnTo>
                  <a:lnTo>
                    <a:pt x="555" y="3392"/>
                  </a:lnTo>
                  <a:lnTo>
                    <a:pt x="1225" y="3068"/>
                  </a:lnTo>
                  <a:cubicBezTo>
                    <a:pt x="920" y="2407"/>
                    <a:pt x="1200" y="0"/>
                    <a:pt x="1200" y="0"/>
                  </a:cubicBez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9832;p46">
              <a:extLst>
                <a:ext uri="{FF2B5EF4-FFF2-40B4-BE49-F238E27FC236}">
                  <a16:creationId xmlns:a16="http://schemas.microsoft.com/office/drawing/2014/main" id="{90DEBE9F-F941-4BCD-BC1F-38E37C7F6FF3}"/>
                </a:ext>
              </a:extLst>
            </p:cNvPr>
            <p:cNvSpPr/>
            <p:nvPr/>
          </p:nvSpPr>
          <p:spPr>
            <a:xfrm>
              <a:off x="737250" y="2091525"/>
              <a:ext cx="9625" cy="13750"/>
            </a:xfrm>
            <a:custGeom>
              <a:avLst/>
              <a:gdLst/>
              <a:ahLst/>
              <a:cxnLst/>
              <a:rect l="l" t="t" r="r" b="b"/>
              <a:pathLst>
                <a:path w="385" h="550" extrusionOk="0">
                  <a:moveTo>
                    <a:pt x="154" y="1"/>
                  </a:moveTo>
                  <a:lnTo>
                    <a:pt x="0" y="338"/>
                  </a:lnTo>
                  <a:cubicBezTo>
                    <a:pt x="0" y="338"/>
                    <a:pt x="115" y="419"/>
                    <a:pt x="331" y="550"/>
                  </a:cubicBezTo>
                  <a:cubicBezTo>
                    <a:pt x="342" y="405"/>
                    <a:pt x="361" y="262"/>
                    <a:pt x="384" y="126"/>
                  </a:cubicBezTo>
                  <a:cubicBezTo>
                    <a:pt x="306" y="84"/>
                    <a:pt x="230" y="44"/>
                    <a:pt x="154" y="1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9833;p46">
              <a:extLst>
                <a:ext uri="{FF2B5EF4-FFF2-40B4-BE49-F238E27FC236}">
                  <a16:creationId xmlns:a16="http://schemas.microsoft.com/office/drawing/2014/main" id="{C9B2725C-1B56-4C98-8D02-FCCAB503B070}"/>
                </a:ext>
              </a:extLst>
            </p:cNvPr>
            <p:cNvSpPr/>
            <p:nvPr/>
          </p:nvSpPr>
          <p:spPr>
            <a:xfrm>
              <a:off x="881450" y="2146125"/>
              <a:ext cx="40425" cy="17675"/>
            </a:xfrm>
            <a:custGeom>
              <a:avLst/>
              <a:gdLst/>
              <a:ahLst/>
              <a:cxnLst/>
              <a:rect l="l" t="t" r="r" b="b"/>
              <a:pathLst>
                <a:path w="1617" h="707" extrusionOk="0">
                  <a:moveTo>
                    <a:pt x="75" y="1"/>
                  </a:moveTo>
                  <a:cubicBezTo>
                    <a:pt x="55" y="149"/>
                    <a:pt x="31" y="297"/>
                    <a:pt x="0" y="436"/>
                  </a:cubicBezTo>
                  <a:cubicBezTo>
                    <a:pt x="500" y="543"/>
                    <a:pt x="1029" y="635"/>
                    <a:pt x="1585" y="706"/>
                  </a:cubicBezTo>
                  <a:lnTo>
                    <a:pt x="1617" y="369"/>
                  </a:lnTo>
                  <a:cubicBezTo>
                    <a:pt x="1617" y="369"/>
                    <a:pt x="1006" y="248"/>
                    <a:pt x="75" y="1"/>
                  </a:cubicBezTo>
                  <a:close/>
                </a:path>
              </a:pathLst>
            </a:custGeom>
            <a:solidFill>
              <a:srgbClr val="000000">
                <a:alpha val="18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9834;p46">
              <a:extLst>
                <a:ext uri="{FF2B5EF4-FFF2-40B4-BE49-F238E27FC236}">
                  <a16:creationId xmlns:a16="http://schemas.microsoft.com/office/drawing/2014/main" id="{BF1E8E06-CDC8-471D-960E-10F59A715F7E}"/>
                </a:ext>
              </a:extLst>
            </p:cNvPr>
            <p:cNvSpPr/>
            <p:nvPr/>
          </p:nvSpPr>
          <p:spPr>
            <a:xfrm>
              <a:off x="816500" y="2135350"/>
              <a:ext cx="13850" cy="51950"/>
            </a:xfrm>
            <a:custGeom>
              <a:avLst/>
              <a:gdLst/>
              <a:ahLst/>
              <a:cxnLst/>
              <a:rect l="l" t="t" r="r" b="b"/>
              <a:pathLst>
                <a:path w="554" h="2078" extrusionOk="0">
                  <a:moveTo>
                    <a:pt x="69" y="1"/>
                  </a:moveTo>
                  <a:cubicBezTo>
                    <a:pt x="69" y="1"/>
                    <a:pt x="322" y="830"/>
                    <a:pt x="0" y="1962"/>
                  </a:cubicBezTo>
                  <a:lnTo>
                    <a:pt x="368" y="2077"/>
                  </a:lnTo>
                  <a:cubicBezTo>
                    <a:pt x="368" y="2077"/>
                    <a:pt x="554" y="324"/>
                    <a:pt x="69" y="1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9835;p46">
              <a:extLst>
                <a:ext uri="{FF2B5EF4-FFF2-40B4-BE49-F238E27FC236}">
                  <a16:creationId xmlns:a16="http://schemas.microsoft.com/office/drawing/2014/main" id="{33B91FA5-1B09-44C2-AA0D-FDC7118ACCC1}"/>
                </a:ext>
              </a:extLst>
            </p:cNvPr>
            <p:cNvSpPr/>
            <p:nvPr/>
          </p:nvSpPr>
          <p:spPr>
            <a:xfrm>
              <a:off x="794725" y="2133850"/>
              <a:ext cx="21225" cy="53875"/>
            </a:xfrm>
            <a:custGeom>
              <a:avLst/>
              <a:gdLst/>
              <a:ahLst/>
              <a:cxnLst/>
              <a:rect l="l" t="t" r="r" b="b"/>
              <a:pathLst>
                <a:path w="849" h="2155" extrusionOk="0">
                  <a:moveTo>
                    <a:pt x="848" y="0"/>
                  </a:moveTo>
                  <a:cubicBezTo>
                    <a:pt x="236" y="252"/>
                    <a:pt x="1" y="2155"/>
                    <a:pt x="1" y="2155"/>
                  </a:cubicBezTo>
                  <a:lnTo>
                    <a:pt x="433" y="2103"/>
                  </a:lnTo>
                  <a:cubicBezTo>
                    <a:pt x="363" y="837"/>
                    <a:pt x="848" y="1"/>
                    <a:pt x="848" y="0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9836;p46">
              <a:extLst>
                <a:ext uri="{FF2B5EF4-FFF2-40B4-BE49-F238E27FC236}">
                  <a16:creationId xmlns:a16="http://schemas.microsoft.com/office/drawing/2014/main" id="{882FC205-B4FF-4CC2-84BF-238FC32D7391}"/>
                </a:ext>
              </a:extLst>
            </p:cNvPr>
            <p:cNvSpPr/>
            <p:nvPr/>
          </p:nvSpPr>
          <p:spPr>
            <a:xfrm>
              <a:off x="788750" y="1981850"/>
              <a:ext cx="110800" cy="105600"/>
            </a:xfrm>
            <a:custGeom>
              <a:avLst/>
              <a:gdLst/>
              <a:ahLst/>
              <a:cxnLst/>
              <a:rect l="l" t="t" r="r" b="b"/>
              <a:pathLst>
                <a:path w="4432" h="4224" extrusionOk="0">
                  <a:moveTo>
                    <a:pt x="1201" y="1"/>
                  </a:moveTo>
                  <a:lnTo>
                    <a:pt x="1201" y="1"/>
                  </a:lnTo>
                  <a:cubicBezTo>
                    <a:pt x="1" y="2954"/>
                    <a:pt x="1570" y="4224"/>
                    <a:pt x="1570" y="4224"/>
                  </a:cubicBezTo>
                  <a:cubicBezTo>
                    <a:pt x="4017" y="3741"/>
                    <a:pt x="4431" y="948"/>
                    <a:pt x="4431" y="948"/>
                  </a:cubicBezTo>
                  <a:lnTo>
                    <a:pt x="1201" y="1"/>
                  </a:ln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9837;p46">
              <a:extLst>
                <a:ext uri="{FF2B5EF4-FFF2-40B4-BE49-F238E27FC236}">
                  <a16:creationId xmlns:a16="http://schemas.microsoft.com/office/drawing/2014/main" id="{C87D5391-69BC-4C64-ADA8-04FAB8735890}"/>
                </a:ext>
              </a:extLst>
            </p:cNvPr>
            <p:cNvSpPr/>
            <p:nvPr/>
          </p:nvSpPr>
          <p:spPr>
            <a:xfrm>
              <a:off x="446025" y="1572450"/>
              <a:ext cx="421500" cy="225175"/>
            </a:xfrm>
            <a:custGeom>
              <a:avLst/>
              <a:gdLst/>
              <a:ahLst/>
              <a:cxnLst/>
              <a:rect l="l" t="t" r="r" b="b"/>
              <a:pathLst>
                <a:path w="16860" h="9007" extrusionOk="0">
                  <a:moveTo>
                    <a:pt x="975" y="1"/>
                  </a:moveTo>
                  <a:lnTo>
                    <a:pt x="0" y="1366"/>
                  </a:lnTo>
                  <a:cubicBezTo>
                    <a:pt x="0" y="1366"/>
                    <a:pt x="6865" y="2875"/>
                    <a:pt x="16806" y="9006"/>
                  </a:cubicBezTo>
                  <a:lnTo>
                    <a:pt x="16859" y="8934"/>
                  </a:lnTo>
                  <a:cubicBezTo>
                    <a:pt x="8900" y="3688"/>
                    <a:pt x="3278" y="749"/>
                    <a:pt x="975" y="1"/>
                  </a:cubicBez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9838;p46">
              <a:extLst>
                <a:ext uri="{FF2B5EF4-FFF2-40B4-BE49-F238E27FC236}">
                  <a16:creationId xmlns:a16="http://schemas.microsoft.com/office/drawing/2014/main" id="{05F5BBF0-D61C-4C85-951B-FA65966B7F22}"/>
                </a:ext>
              </a:extLst>
            </p:cNvPr>
            <p:cNvSpPr/>
            <p:nvPr/>
          </p:nvSpPr>
          <p:spPr>
            <a:xfrm>
              <a:off x="424500" y="1486250"/>
              <a:ext cx="88600" cy="127250"/>
            </a:xfrm>
            <a:custGeom>
              <a:avLst/>
              <a:gdLst/>
              <a:ahLst/>
              <a:cxnLst/>
              <a:rect l="l" t="t" r="r" b="b"/>
              <a:pathLst>
                <a:path w="3544" h="5090" extrusionOk="0">
                  <a:moveTo>
                    <a:pt x="3421" y="0"/>
                  </a:moveTo>
                  <a:lnTo>
                    <a:pt x="0" y="5090"/>
                  </a:lnTo>
                  <a:lnTo>
                    <a:pt x="1128" y="4815"/>
                  </a:lnTo>
                  <a:lnTo>
                    <a:pt x="3544" y="1352"/>
                  </a:lnTo>
                  <a:lnTo>
                    <a:pt x="3421" y="0"/>
                  </a:lnTo>
                  <a:close/>
                </a:path>
              </a:pathLst>
            </a:custGeom>
            <a:solidFill>
              <a:srgbClr val="EA9D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9839;p46">
              <a:extLst>
                <a:ext uri="{FF2B5EF4-FFF2-40B4-BE49-F238E27FC236}">
                  <a16:creationId xmlns:a16="http://schemas.microsoft.com/office/drawing/2014/main" id="{C426C0E6-28E8-4230-B1E3-D41475AB801B}"/>
                </a:ext>
              </a:extLst>
            </p:cNvPr>
            <p:cNvSpPr/>
            <p:nvPr/>
          </p:nvSpPr>
          <p:spPr>
            <a:xfrm>
              <a:off x="901400" y="2149075"/>
              <a:ext cx="44975" cy="31925"/>
            </a:xfrm>
            <a:custGeom>
              <a:avLst/>
              <a:gdLst/>
              <a:ahLst/>
              <a:cxnLst/>
              <a:rect l="l" t="t" r="r" b="b"/>
              <a:pathLst>
                <a:path w="1799" h="1277" extrusionOk="0">
                  <a:moveTo>
                    <a:pt x="1433" y="1"/>
                  </a:moveTo>
                  <a:cubicBezTo>
                    <a:pt x="1001" y="202"/>
                    <a:pt x="474" y="202"/>
                    <a:pt x="119" y="505"/>
                  </a:cubicBezTo>
                  <a:cubicBezTo>
                    <a:pt x="0" y="610"/>
                    <a:pt x="625" y="1277"/>
                    <a:pt x="699" y="1277"/>
                  </a:cubicBezTo>
                  <a:cubicBezTo>
                    <a:pt x="700" y="1277"/>
                    <a:pt x="700" y="1277"/>
                    <a:pt x="700" y="1277"/>
                  </a:cubicBezTo>
                  <a:cubicBezTo>
                    <a:pt x="910" y="1265"/>
                    <a:pt x="1289" y="762"/>
                    <a:pt x="1799" y="403"/>
                  </a:cubicBezTo>
                  <a:lnTo>
                    <a:pt x="1433" y="1"/>
                  </a:ln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9840;p46">
              <a:extLst>
                <a:ext uri="{FF2B5EF4-FFF2-40B4-BE49-F238E27FC236}">
                  <a16:creationId xmlns:a16="http://schemas.microsoft.com/office/drawing/2014/main" id="{B8B002C7-819A-4D00-B82B-34DE7470CA2E}"/>
                </a:ext>
              </a:extLst>
            </p:cNvPr>
            <p:cNvSpPr/>
            <p:nvPr/>
          </p:nvSpPr>
          <p:spPr>
            <a:xfrm>
              <a:off x="906600" y="2171800"/>
              <a:ext cx="17525" cy="21075"/>
            </a:xfrm>
            <a:custGeom>
              <a:avLst/>
              <a:gdLst/>
              <a:ahLst/>
              <a:cxnLst/>
              <a:rect l="l" t="t" r="r" b="b"/>
              <a:pathLst>
                <a:path w="701" h="843" extrusionOk="0">
                  <a:moveTo>
                    <a:pt x="589" y="1"/>
                  </a:moveTo>
                  <a:cubicBezTo>
                    <a:pt x="556" y="1"/>
                    <a:pt x="512" y="29"/>
                    <a:pt x="456" y="106"/>
                  </a:cubicBezTo>
                  <a:cubicBezTo>
                    <a:pt x="292" y="332"/>
                    <a:pt x="0" y="713"/>
                    <a:pt x="122" y="835"/>
                  </a:cubicBezTo>
                  <a:cubicBezTo>
                    <a:pt x="128" y="840"/>
                    <a:pt x="134" y="843"/>
                    <a:pt x="142" y="843"/>
                  </a:cubicBezTo>
                  <a:cubicBezTo>
                    <a:pt x="247" y="843"/>
                    <a:pt x="547" y="358"/>
                    <a:pt x="700" y="220"/>
                  </a:cubicBezTo>
                  <a:cubicBezTo>
                    <a:pt x="700" y="220"/>
                    <a:pt x="683" y="1"/>
                    <a:pt x="589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9841;p46">
              <a:extLst>
                <a:ext uri="{FF2B5EF4-FFF2-40B4-BE49-F238E27FC236}">
                  <a16:creationId xmlns:a16="http://schemas.microsoft.com/office/drawing/2014/main" id="{41DA09B4-27FE-4E37-8C19-A739F9E6E168}"/>
                </a:ext>
              </a:extLst>
            </p:cNvPr>
            <p:cNvSpPr/>
            <p:nvPr/>
          </p:nvSpPr>
          <p:spPr>
            <a:xfrm>
              <a:off x="886900" y="2158800"/>
              <a:ext cx="26150" cy="18175"/>
            </a:xfrm>
            <a:custGeom>
              <a:avLst/>
              <a:gdLst/>
              <a:ahLst/>
              <a:cxnLst/>
              <a:rect l="l" t="t" r="r" b="b"/>
              <a:pathLst>
                <a:path w="1046" h="727" extrusionOk="0">
                  <a:moveTo>
                    <a:pt x="909" y="0"/>
                  </a:moveTo>
                  <a:cubicBezTo>
                    <a:pt x="883" y="0"/>
                    <a:pt x="849" y="10"/>
                    <a:pt x="803" y="33"/>
                  </a:cubicBezTo>
                  <a:cubicBezTo>
                    <a:pt x="609" y="129"/>
                    <a:pt x="1" y="552"/>
                    <a:pt x="123" y="712"/>
                  </a:cubicBezTo>
                  <a:cubicBezTo>
                    <a:pt x="130" y="722"/>
                    <a:pt x="142" y="727"/>
                    <a:pt x="158" y="727"/>
                  </a:cubicBezTo>
                  <a:cubicBezTo>
                    <a:pt x="300" y="727"/>
                    <a:pt x="756" y="378"/>
                    <a:pt x="919" y="280"/>
                  </a:cubicBezTo>
                  <a:cubicBezTo>
                    <a:pt x="919" y="280"/>
                    <a:pt x="1046" y="0"/>
                    <a:pt x="909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9842;p46">
              <a:extLst>
                <a:ext uri="{FF2B5EF4-FFF2-40B4-BE49-F238E27FC236}">
                  <a16:creationId xmlns:a16="http://schemas.microsoft.com/office/drawing/2014/main" id="{69EC0CE4-EBAE-4A35-87AA-1BDC314AF768}"/>
                </a:ext>
              </a:extLst>
            </p:cNvPr>
            <p:cNvSpPr/>
            <p:nvPr/>
          </p:nvSpPr>
          <p:spPr>
            <a:xfrm>
              <a:off x="898675" y="2143025"/>
              <a:ext cx="40875" cy="16250"/>
            </a:xfrm>
            <a:custGeom>
              <a:avLst/>
              <a:gdLst/>
              <a:ahLst/>
              <a:cxnLst/>
              <a:rect l="l" t="t" r="r" b="b"/>
              <a:pathLst>
                <a:path w="1635" h="650" extrusionOk="0">
                  <a:moveTo>
                    <a:pt x="134" y="0"/>
                  </a:moveTo>
                  <a:cubicBezTo>
                    <a:pt x="48" y="0"/>
                    <a:pt x="1" y="31"/>
                    <a:pt x="18" y="112"/>
                  </a:cubicBezTo>
                  <a:cubicBezTo>
                    <a:pt x="69" y="345"/>
                    <a:pt x="641" y="204"/>
                    <a:pt x="547" y="649"/>
                  </a:cubicBezTo>
                  <a:cubicBezTo>
                    <a:pt x="547" y="649"/>
                    <a:pt x="1635" y="392"/>
                    <a:pt x="1304" y="332"/>
                  </a:cubicBezTo>
                  <a:cubicBezTo>
                    <a:pt x="1009" y="280"/>
                    <a:pt x="393" y="0"/>
                    <a:pt x="134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9843;p46">
              <a:extLst>
                <a:ext uri="{FF2B5EF4-FFF2-40B4-BE49-F238E27FC236}">
                  <a16:creationId xmlns:a16="http://schemas.microsoft.com/office/drawing/2014/main" id="{9C1505A1-EDB1-4CBA-9DA7-6ACAAC8D52A2}"/>
                </a:ext>
              </a:extLst>
            </p:cNvPr>
            <p:cNvSpPr/>
            <p:nvPr/>
          </p:nvSpPr>
          <p:spPr>
            <a:xfrm>
              <a:off x="891750" y="2166475"/>
              <a:ext cx="23725" cy="21750"/>
            </a:xfrm>
            <a:custGeom>
              <a:avLst/>
              <a:gdLst/>
              <a:ahLst/>
              <a:cxnLst/>
              <a:rect l="l" t="t" r="r" b="b"/>
              <a:pathLst>
                <a:path w="949" h="870" extrusionOk="0">
                  <a:moveTo>
                    <a:pt x="843" y="1"/>
                  </a:moveTo>
                  <a:cubicBezTo>
                    <a:pt x="814" y="1"/>
                    <a:pt x="774" y="21"/>
                    <a:pt x="721" y="74"/>
                  </a:cubicBezTo>
                  <a:cubicBezTo>
                    <a:pt x="558" y="233"/>
                    <a:pt x="1" y="733"/>
                    <a:pt x="127" y="861"/>
                  </a:cubicBezTo>
                  <a:cubicBezTo>
                    <a:pt x="133" y="867"/>
                    <a:pt x="141" y="869"/>
                    <a:pt x="151" y="869"/>
                  </a:cubicBezTo>
                  <a:cubicBezTo>
                    <a:pt x="280" y="869"/>
                    <a:pt x="757" y="407"/>
                    <a:pt x="912" y="275"/>
                  </a:cubicBezTo>
                  <a:cubicBezTo>
                    <a:pt x="912" y="275"/>
                    <a:pt x="948" y="1"/>
                    <a:pt x="843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9844;p46">
              <a:extLst>
                <a:ext uri="{FF2B5EF4-FFF2-40B4-BE49-F238E27FC236}">
                  <a16:creationId xmlns:a16="http://schemas.microsoft.com/office/drawing/2014/main" id="{EA15D521-DCAA-4921-9198-9710A63D35E6}"/>
                </a:ext>
              </a:extLst>
            </p:cNvPr>
            <p:cNvSpPr/>
            <p:nvPr/>
          </p:nvSpPr>
          <p:spPr>
            <a:xfrm>
              <a:off x="794575" y="1986525"/>
              <a:ext cx="62550" cy="95175"/>
            </a:xfrm>
            <a:custGeom>
              <a:avLst/>
              <a:gdLst/>
              <a:ahLst/>
              <a:cxnLst/>
              <a:rect l="l" t="t" r="r" b="b"/>
              <a:pathLst>
                <a:path w="2502" h="3807" extrusionOk="0">
                  <a:moveTo>
                    <a:pt x="1084" y="0"/>
                  </a:moveTo>
                  <a:lnTo>
                    <a:pt x="1084" y="0"/>
                  </a:lnTo>
                  <a:cubicBezTo>
                    <a:pt x="1" y="2663"/>
                    <a:pt x="1416" y="3807"/>
                    <a:pt x="1416" y="3807"/>
                  </a:cubicBezTo>
                  <a:cubicBezTo>
                    <a:pt x="2236" y="1340"/>
                    <a:pt x="2500" y="417"/>
                    <a:pt x="2501" y="416"/>
                  </a:cubicBezTo>
                  <a:lnTo>
                    <a:pt x="2501" y="416"/>
                  </a:lnTo>
                  <a:lnTo>
                    <a:pt x="2501" y="416"/>
                  </a:lnTo>
                  <a:cubicBezTo>
                    <a:pt x="2501" y="416"/>
                    <a:pt x="2501" y="416"/>
                    <a:pt x="2501" y="416"/>
                  </a:cubicBezTo>
                  <a:cubicBezTo>
                    <a:pt x="2501" y="416"/>
                    <a:pt x="2501" y="416"/>
                    <a:pt x="2501" y="416"/>
                  </a:cubicBezTo>
                  <a:lnTo>
                    <a:pt x="2501" y="416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rgbClr val="244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9845;p46">
              <a:extLst>
                <a:ext uri="{FF2B5EF4-FFF2-40B4-BE49-F238E27FC236}">
                  <a16:creationId xmlns:a16="http://schemas.microsoft.com/office/drawing/2014/main" id="{16356299-0CA4-48AD-A3CF-16DABA15DFD1}"/>
                </a:ext>
              </a:extLst>
            </p:cNvPr>
            <p:cNvSpPr/>
            <p:nvPr/>
          </p:nvSpPr>
          <p:spPr>
            <a:xfrm>
              <a:off x="889250" y="1748250"/>
              <a:ext cx="15275" cy="12975"/>
            </a:xfrm>
            <a:custGeom>
              <a:avLst/>
              <a:gdLst/>
              <a:ahLst/>
              <a:cxnLst/>
              <a:rect l="l" t="t" r="r" b="b"/>
              <a:pathLst>
                <a:path w="611" h="519" extrusionOk="0">
                  <a:moveTo>
                    <a:pt x="254" y="0"/>
                  </a:moveTo>
                  <a:cubicBezTo>
                    <a:pt x="250" y="0"/>
                    <a:pt x="246" y="1"/>
                    <a:pt x="242" y="1"/>
                  </a:cubicBezTo>
                  <a:cubicBezTo>
                    <a:pt x="329" y="103"/>
                    <a:pt x="472" y="293"/>
                    <a:pt x="390" y="379"/>
                  </a:cubicBezTo>
                  <a:cubicBezTo>
                    <a:pt x="366" y="405"/>
                    <a:pt x="325" y="416"/>
                    <a:pt x="279" y="416"/>
                  </a:cubicBezTo>
                  <a:cubicBezTo>
                    <a:pt x="178" y="416"/>
                    <a:pt x="49" y="367"/>
                    <a:pt x="0" y="319"/>
                  </a:cubicBezTo>
                  <a:lnTo>
                    <a:pt x="0" y="319"/>
                  </a:lnTo>
                  <a:cubicBezTo>
                    <a:pt x="15" y="341"/>
                    <a:pt x="30" y="365"/>
                    <a:pt x="50" y="391"/>
                  </a:cubicBezTo>
                  <a:cubicBezTo>
                    <a:pt x="116" y="463"/>
                    <a:pt x="218" y="518"/>
                    <a:pt x="314" y="518"/>
                  </a:cubicBezTo>
                  <a:cubicBezTo>
                    <a:pt x="352" y="518"/>
                    <a:pt x="388" y="510"/>
                    <a:pt x="421" y="491"/>
                  </a:cubicBezTo>
                  <a:cubicBezTo>
                    <a:pt x="611" y="379"/>
                    <a:pt x="525" y="102"/>
                    <a:pt x="279" y="3"/>
                  </a:cubicBezTo>
                  <a:cubicBezTo>
                    <a:pt x="271" y="2"/>
                    <a:pt x="263" y="0"/>
                    <a:pt x="254" y="0"/>
                  </a:cubicBezTo>
                  <a:close/>
                </a:path>
              </a:pathLst>
            </a:custGeom>
            <a:solidFill>
              <a:srgbClr val="EF8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9846;p46">
              <a:extLst>
                <a:ext uri="{FF2B5EF4-FFF2-40B4-BE49-F238E27FC236}">
                  <a16:creationId xmlns:a16="http://schemas.microsoft.com/office/drawing/2014/main" id="{6308E7A0-DDFF-4EC6-AE84-C90FBD6893F8}"/>
                </a:ext>
              </a:extLst>
            </p:cNvPr>
            <p:cNvSpPr/>
            <p:nvPr/>
          </p:nvSpPr>
          <p:spPr>
            <a:xfrm>
              <a:off x="911650" y="1762750"/>
              <a:ext cx="28225" cy="20400"/>
            </a:xfrm>
            <a:custGeom>
              <a:avLst/>
              <a:gdLst/>
              <a:ahLst/>
              <a:cxnLst/>
              <a:rect l="l" t="t" r="r" b="b"/>
              <a:pathLst>
                <a:path w="1129" h="816" extrusionOk="0">
                  <a:moveTo>
                    <a:pt x="490" y="0"/>
                  </a:moveTo>
                  <a:cubicBezTo>
                    <a:pt x="435" y="0"/>
                    <a:pt x="385" y="8"/>
                    <a:pt x="341" y="25"/>
                  </a:cubicBezTo>
                  <a:cubicBezTo>
                    <a:pt x="1" y="166"/>
                    <a:pt x="556" y="719"/>
                    <a:pt x="908" y="815"/>
                  </a:cubicBezTo>
                  <a:cubicBezTo>
                    <a:pt x="719" y="690"/>
                    <a:pt x="254" y="230"/>
                    <a:pt x="356" y="137"/>
                  </a:cubicBezTo>
                  <a:cubicBezTo>
                    <a:pt x="380" y="115"/>
                    <a:pt x="430" y="106"/>
                    <a:pt x="494" y="106"/>
                  </a:cubicBezTo>
                  <a:cubicBezTo>
                    <a:pt x="688" y="106"/>
                    <a:pt x="1012" y="189"/>
                    <a:pt x="1129" y="252"/>
                  </a:cubicBezTo>
                  <a:cubicBezTo>
                    <a:pt x="1094" y="228"/>
                    <a:pt x="1057" y="195"/>
                    <a:pt x="1013" y="166"/>
                  </a:cubicBezTo>
                  <a:cubicBezTo>
                    <a:pt x="868" y="73"/>
                    <a:pt x="660" y="0"/>
                    <a:pt x="490" y="0"/>
                  </a:cubicBezTo>
                  <a:close/>
                </a:path>
              </a:pathLst>
            </a:custGeom>
            <a:solidFill>
              <a:srgbClr val="EF8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9847;p46">
              <a:extLst>
                <a:ext uri="{FF2B5EF4-FFF2-40B4-BE49-F238E27FC236}">
                  <a16:creationId xmlns:a16="http://schemas.microsoft.com/office/drawing/2014/main" id="{27967CEB-9D21-4988-80EF-5206AB9A4EF7}"/>
                </a:ext>
              </a:extLst>
            </p:cNvPr>
            <p:cNvSpPr/>
            <p:nvPr/>
          </p:nvSpPr>
          <p:spPr>
            <a:xfrm>
              <a:off x="870775" y="1750025"/>
              <a:ext cx="48775" cy="41875"/>
            </a:xfrm>
            <a:custGeom>
              <a:avLst/>
              <a:gdLst/>
              <a:ahLst/>
              <a:cxnLst/>
              <a:rect l="l" t="t" r="r" b="b"/>
              <a:pathLst>
                <a:path w="1951" h="1675" extrusionOk="0">
                  <a:moveTo>
                    <a:pt x="1849" y="1"/>
                  </a:moveTo>
                  <a:cubicBezTo>
                    <a:pt x="1465" y="1"/>
                    <a:pt x="5" y="1069"/>
                    <a:pt x="3" y="1307"/>
                  </a:cubicBezTo>
                  <a:cubicBezTo>
                    <a:pt x="1" y="1428"/>
                    <a:pt x="989" y="1675"/>
                    <a:pt x="989" y="1675"/>
                  </a:cubicBezTo>
                  <a:cubicBezTo>
                    <a:pt x="989" y="1675"/>
                    <a:pt x="1951" y="117"/>
                    <a:pt x="1939" y="60"/>
                  </a:cubicBezTo>
                  <a:cubicBezTo>
                    <a:pt x="1931" y="19"/>
                    <a:pt x="1899" y="1"/>
                    <a:pt x="1849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9848;p46">
              <a:extLst>
                <a:ext uri="{FF2B5EF4-FFF2-40B4-BE49-F238E27FC236}">
                  <a16:creationId xmlns:a16="http://schemas.microsoft.com/office/drawing/2014/main" id="{B5B4A092-C154-47CB-AD70-D02791591224}"/>
                </a:ext>
              </a:extLst>
            </p:cNvPr>
            <p:cNvSpPr/>
            <p:nvPr/>
          </p:nvSpPr>
          <p:spPr>
            <a:xfrm>
              <a:off x="868475" y="1749900"/>
              <a:ext cx="48300" cy="42000"/>
            </a:xfrm>
            <a:custGeom>
              <a:avLst/>
              <a:gdLst/>
              <a:ahLst/>
              <a:cxnLst/>
              <a:rect l="l" t="t" r="r" b="b"/>
              <a:pathLst>
                <a:path w="1932" h="1680" extrusionOk="0">
                  <a:moveTo>
                    <a:pt x="1863" y="1"/>
                  </a:moveTo>
                  <a:cubicBezTo>
                    <a:pt x="1477" y="1"/>
                    <a:pt x="5" y="1076"/>
                    <a:pt x="4" y="1312"/>
                  </a:cubicBezTo>
                  <a:cubicBezTo>
                    <a:pt x="1" y="1433"/>
                    <a:pt x="998" y="1680"/>
                    <a:pt x="998" y="1680"/>
                  </a:cubicBezTo>
                  <a:cubicBezTo>
                    <a:pt x="998" y="1680"/>
                    <a:pt x="1007" y="1667"/>
                    <a:pt x="1024" y="1640"/>
                  </a:cubicBezTo>
                  <a:cubicBezTo>
                    <a:pt x="759" y="1568"/>
                    <a:pt x="186" y="1403"/>
                    <a:pt x="186" y="1311"/>
                  </a:cubicBezTo>
                  <a:cubicBezTo>
                    <a:pt x="189" y="1092"/>
                    <a:pt x="1463" y="139"/>
                    <a:pt x="1932" y="22"/>
                  </a:cubicBezTo>
                  <a:cubicBezTo>
                    <a:pt x="1916" y="8"/>
                    <a:pt x="1893" y="1"/>
                    <a:pt x="1863" y="1"/>
                  </a:cubicBezTo>
                  <a:close/>
                </a:path>
              </a:pathLst>
            </a:custGeom>
            <a:solidFill>
              <a:srgbClr val="F9AD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9849;p46">
              <a:extLst>
                <a:ext uri="{FF2B5EF4-FFF2-40B4-BE49-F238E27FC236}">
                  <a16:creationId xmlns:a16="http://schemas.microsoft.com/office/drawing/2014/main" id="{49CAD8C3-7B83-41A3-A8D8-50FD1B219777}"/>
                </a:ext>
              </a:extLst>
            </p:cNvPr>
            <p:cNvSpPr/>
            <p:nvPr/>
          </p:nvSpPr>
          <p:spPr>
            <a:xfrm>
              <a:off x="917725" y="1766075"/>
              <a:ext cx="16200" cy="8125"/>
            </a:xfrm>
            <a:custGeom>
              <a:avLst/>
              <a:gdLst/>
              <a:ahLst/>
              <a:cxnLst/>
              <a:rect l="l" t="t" r="r" b="b"/>
              <a:pathLst>
                <a:path w="648" h="325" extrusionOk="0">
                  <a:moveTo>
                    <a:pt x="134" y="1"/>
                  </a:moveTo>
                  <a:cubicBezTo>
                    <a:pt x="119" y="1"/>
                    <a:pt x="106" y="5"/>
                    <a:pt x="94" y="14"/>
                  </a:cubicBezTo>
                  <a:cubicBezTo>
                    <a:pt x="1" y="82"/>
                    <a:pt x="647" y="324"/>
                    <a:pt x="647" y="324"/>
                  </a:cubicBezTo>
                  <a:cubicBezTo>
                    <a:pt x="422" y="192"/>
                    <a:pt x="238" y="1"/>
                    <a:pt x="134" y="1"/>
                  </a:cubicBezTo>
                  <a:close/>
                </a:path>
              </a:pathLst>
            </a:custGeom>
            <a:solidFill>
              <a:srgbClr val="EF8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9850;p46">
              <a:extLst>
                <a:ext uri="{FF2B5EF4-FFF2-40B4-BE49-F238E27FC236}">
                  <a16:creationId xmlns:a16="http://schemas.microsoft.com/office/drawing/2014/main" id="{8C36F11E-D9C4-41DE-AE26-9396B8D5C9F1}"/>
                </a:ext>
              </a:extLst>
            </p:cNvPr>
            <p:cNvSpPr/>
            <p:nvPr/>
          </p:nvSpPr>
          <p:spPr>
            <a:xfrm>
              <a:off x="869975" y="1784800"/>
              <a:ext cx="32575" cy="39000"/>
            </a:xfrm>
            <a:custGeom>
              <a:avLst/>
              <a:gdLst/>
              <a:ahLst/>
              <a:cxnLst/>
              <a:rect l="l" t="t" r="r" b="b"/>
              <a:pathLst>
                <a:path w="1303" h="1560" extrusionOk="0">
                  <a:moveTo>
                    <a:pt x="1303" y="1"/>
                  </a:moveTo>
                  <a:lnTo>
                    <a:pt x="1303" y="1"/>
                  </a:lnTo>
                  <a:cubicBezTo>
                    <a:pt x="1" y="333"/>
                    <a:pt x="521" y="1560"/>
                    <a:pt x="521" y="1560"/>
                  </a:cubicBezTo>
                  <a:cubicBezTo>
                    <a:pt x="388" y="320"/>
                    <a:pt x="1303" y="2"/>
                    <a:pt x="1303" y="1"/>
                  </a:cubicBezTo>
                  <a:close/>
                </a:path>
              </a:pathLst>
            </a:custGeom>
            <a:solidFill>
              <a:srgbClr val="EF8F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9851;p46">
              <a:extLst>
                <a:ext uri="{FF2B5EF4-FFF2-40B4-BE49-F238E27FC236}">
                  <a16:creationId xmlns:a16="http://schemas.microsoft.com/office/drawing/2014/main" id="{44F7DA12-E906-45E9-8019-C918064EB277}"/>
                </a:ext>
              </a:extLst>
            </p:cNvPr>
            <p:cNvSpPr/>
            <p:nvPr/>
          </p:nvSpPr>
          <p:spPr>
            <a:xfrm>
              <a:off x="859600" y="1786350"/>
              <a:ext cx="19175" cy="23375"/>
            </a:xfrm>
            <a:custGeom>
              <a:avLst/>
              <a:gdLst/>
              <a:ahLst/>
              <a:cxnLst/>
              <a:rect l="l" t="t" r="r" b="b"/>
              <a:pathLst>
                <a:path w="767" h="935" extrusionOk="0">
                  <a:moveTo>
                    <a:pt x="235" y="1"/>
                  </a:moveTo>
                  <a:lnTo>
                    <a:pt x="1" y="420"/>
                  </a:lnTo>
                  <a:cubicBezTo>
                    <a:pt x="1" y="420"/>
                    <a:pt x="336" y="528"/>
                    <a:pt x="488" y="935"/>
                  </a:cubicBezTo>
                  <a:lnTo>
                    <a:pt x="767" y="176"/>
                  </a:lnTo>
                  <a:lnTo>
                    <a:pt x="767" y="176"/>
                  </a:lnTo>
                  <a:cubicBezTo>
                    <a:pt x="767" y="176"/>
                    <a:pt x="735" y="180"/>
                    <a:pt x="686" y="180"/>
                  </a:cubicBezTo>
                  <a:cubicBezTo>
                    <a:pt x="570" y="180"/>
                    <a:pt x="358" y="157"/>
                    <a:pt x="235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9852;p46">
              <a:extLst>
                <a:ext uri="{FF2B5EF4-FFF2-40B4-BE49-F238E27FC236}">
                  <a16:creationId xmlns:a16="http://schemas.microsoft.com/office/drawing/2014/main" id="{AD5C485E-005F-40E7-9FF8-0400257A4E4D}"/>
                </a:ext>
              </a:extLst>
            </p:cNvPr>
            <p:cNvSpPr/>
            <p:nvPr/>
          </p:nvSpPr>
          <p:spPr>
            <a:xfrm>
              <a:off x="500325" y="1527875"/>
              <a:ext cx="94650" cy="82500"/>
            </a:xfrm>
            <a:custGeom>
              <a:avLst/>
              <a:gdLst/>
              <a:ahLst/>
              <a:cxnLst/>
              <a:rect l="l" t="t" r="r" b="b"/>
              <a:pathLst>
                <a:path w="3786" h="3300" extrusionOk="0">
                  <a:moveTo>
                    <a:pt x="462" y="1"/>
                  </a:moveTo>
                  <a:lnTo>
                    <a:pt x="0" y="738"/>
                  </a:lnTo>
                  <a:lnTo>
                    <a:pt x="3785" y="3300"/>
                  </a:lnTo>
                  <a:lnTo>
                    <a:pt x="462" y="1"/>
                  </a:lnTo>
                  <a:close/>
                </a:path>
              </a:pathLst>
            </a:custGeom>
            <a:solidFill>
              <a:srgbClr val="FFFFFF">
                <a:alpha val="26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9853;p46">
              <a:extLst>
                <a:ext uri="{FF2B5EF4-FFF2-40B4-BE49-F238E27FC236}">
                  <a16:creationId xmlns:a16="http://schemas.microsoft.com/office/drawing/2014/main" id="{351127E9-EC96-457F-856F-0290056E2BE1}"/>
                </a:ext>
              </a:extLst>
            </p:cNvPr>
            <p:cNvSpPr/>
            <p:nvPr/>
          </p:nvSpPr>
          <p:spPr>
            <a:xfrm>
              <a:off x="967600" y="1808875"/>
              <a:ext cx="53450" cy="34025"/>
            </a:xfrm>
            <a:custGeom>
              <a:avLst/>
              <a:gdLst/>
              <a:ahLst/>
              <a:cxnLst/>
              <a:rect l="l" t="t" r="r" b="b"/>
              <a:pathLst>
                <a:path w="2138" h="1361" extrusionOk="0">
                  <a:moveTo>
                    <a:pt x="878" y="0"/>
                  </a:moveTo>
                  <a:cubicBezTo>
                    <a:pt x="235" y="0"/>
                    <a:pt x="0" y="1359"/>
                    <a:pt x="0" y="1359"/>
                  </a:cubicBezTo>
                  <a:cubicBezTo>
                    <a:pt x="20" y="1360"/>
                    <a:pt x="42" y="1361"/>
                    <a:pt x="64" y="1361"/>
                  </a:cubicBezTo>
                  <a:cubicBezTo>
                    <a:pt x="686" y="1361"/>
                    <a:pt x="2138" y="760"/>
                    <a:pt x="1248" y="136"/>
                  </a:cubicBezTo>
                  <a:cubicBezTo>
                    <a:pt x="1111" y="41"/>
                    <a:pt x="988" y="0"/>
                    <a:pt x="878" y="0"/>
                  </a:cubicBezTo>
                  <a:close/>
                </a:path>
              </a:pathLst>
            </a:custGeom>
            <a:solidFill>
              <a:srgbClr val="496F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9854;p46">
              <a:extLst>
                <a:ext uri="{FF2B5EF4-FFF2-40B4-BE49-F238E27FC236}">
                  <a16:creationId xmlns:a16="http://schemas.microsoft.com/office/drawing/2014/main" id="{0A491616-E79B-4F5A-A35C-2A68B80B3737}"/>
                </a:ext>
              </a:extLst>
            </p:cNvPr>
            <p:cNvSpPr/>
            <p:nvPr/>
          </p:nvSpPr>
          <p:spPr>
            <a:xfrm>
              <a:off x="919475" y="1744350"/>
              <a:ext cx="49100" cy="17825"/>
            </a:xfrm>
            <a:custGeom>
              <a:avLst/>
              <a:gdLst/>
              <a:ahLst/>
              <a:cxnLst/>
              <a:rect l="l" t="t" r="r" b="b"/>
              <a:pathLst>
                <a:path w="1964" h="713" extrusionOk="0">
                  <a:moveTo>
                    <a:pt x="262" y="0"/>
                  </a:moveTo>
                  <a:cubicBezTo>
                    <a:pt x="127" y="0"/>
                    <a:pt x="1" y="90"/>
                    <a:pt x="155" y="290"/>
                  </a:cubicBezTo>
                  <a:cubicBezTo>
                    <a:pt x="211" y="365"/>
                    <a:pt x="783" y="712"/>
                    <a:pt x="1232" y="712"/>
                  </a:cubicBezTo>
                  <a:cubicBezTo>
                    <a:pt x="1366" y="712"/>
                    <a:pt x="1488" y="681"/>
                    <a:pt x="1583" y="603"/>
                  </a:cubicBezTo>
                  <a:cubicBezTo>
                    <a:pt x="1964" y="287"/>
                    <a:pt x="1711" y="129"/>
                    <a:pt x="1539" y="129"/>
                  </a:cubicBezTo>
                  <a:cubicBezTo>
                    <a:pt x="1525" y="129"/>
                    <a:pt x="1512" y="130"/>
                    <a:pt x="1500" y="132"/>
                  </a:cubicBezTo>
                  <a:cubicBezTo>
                    <a:pt x="1435" y="142"/>
                    <a:pt x="1277" y="151"/>
                    <a:pt x="1101" y="151"/>
                  </a:cubicBezTo>
                  <a:cubicBezTo>
                    <a:pt x="825" y="151"/>
                    <a:pt x="505" y="129"/>
                    <a:pt x="431" y="58"/>
                  </a:cubicBezTo>
                  <a:cubicBezTo>
                    <a:pt x="392" y="20"/>
                    <a:pt x="326" y="0"/>
                    <a:pt x="262" y="0"/>
                  </a:cubicBez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9855;p46">
              <a:extLst>
                <a:ext uri="{FF2B5EF4-FFF2-40B4-BE49-F238E27FC236}">
                  <a16:creationId xmlns:a16="http://schemas.microsoft.com/office/drawing/2014/main" id="{E807CC02-6E25-46FE-B0AE-F8B622C9801B}"/>
                </a:ext>
              </a:extLst>
            </p:cNvPr>
            <p:cNvSpPr/>
            <p:nvPr/>
          </p:nvSpPr>
          <p:spPr>
            <a:xfrm>
              <a:off x="889550" y="1722950"/>
              <a:ext cx="31075" cy="22900"/>
            </a:xfrm>
            <a:custGeom>
              <a:avLst/>
              <a:gdLst/>
              <a:ahLst/>
              <a:cxnLst/>
              <a:rect l="l" t="t" r="r" b="b"/>
              <a:pathLst>
                <a:path w="1243" h="916" extrusionOk="0">
                  <a:moveTo>
                    <a:pt x="372" y="1"/>
                  </a:moveTo>
                  <a:cubicBezTo>
                    <a:pt x="280" y="1"/>
                    <a:pt x="169" y="77"/>
                    <a:pt x="105" y="327"/>
                  </a:cubicBezTo>
                  <a:cubicBezTo>
                    <a:pt x="0" y="737"/>
                    <a:pt x="745" y="915"/>
                    <a:pt x="904" y="915"/>
                  </a:cubicBezTo>
                  <a:cubicBezTo>
                    <a:pt x="911" y="915"/>
                    <a:pt x="918" y="915"/>
                    <a:pt x="922" y="914"/>
                  </a:cubicBezTo>
                  <a:cubicBezTo>
                    <a:pt x="1243" y="860"/>
                    <a:pt x="1144" y="623"/>
                    <a:pt x="1004" y="623"/>
                  </a:cubicBezTo>
                  <a:cubicBezTo>
                    <a:pt x="1002" y="623"/>
                    <a:pt x="1001" y="623"/>
                    <a:pt x="1000" y="623"/>
                  </a:cubicBezTo>
                  <a:cubicBezTo>
                    <a:pt x="999" y="623"/>
                    <a:pt x="998" y="623"/>
                    <a:pt x="997" y="623"/>
                  </a:cubicBezTo>
                  <a:cubicBezTo>
                    <a:pt x="852" y="623"/>
                    <a:pt x="560" y="194"/>
                    <a:pt x="514" y="87"/>
                  </a:cubicBezTo>
                  <a:cubicBezTo>
                    <a:pt x="495" y="42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A66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9856;p46">
              <a:extLst>
                <a:ext uri="{FF2B5EF4-FFF2-40B4-BE49-F238E27FC236}">
                  <a16:creationId xmlns:a16="http://schemas.microsoft.com/office/drawing/2014/main" id="{D6EB6382-2885-4C39-AD2F-D13C5108262B}"/>
                </a:ext>
              </a:extLst>
            </p:cNvPr>
            <p:cNvSpPr/>
            <p:nvPr/>
          </p:nvSpPr>
          <p:spPr>
            <a:xfrm>
              <a:off x="932650" y="2137225"/>
              <a:ext cx="24625" cy="30025"/>
            </a:xfrm>
            <a:custGeom>
              <a:avLst/>
              <a:gdLst/>
              <a:ahLst/>
              <a:cxnLst/>
              <a:rect l="l" t="t" r="r" b="b"/>
              <a:pathLst>
                <a:path w="985" h="1201" extrusionOk="0">
                  <a:moveTo>
                    <a:pt x="506" y="1"/>
                  </a:moveTo>
                  <a:lnTo>
                    <a:pt x="0" y="495"/>
                  </a:lnTo>
                  <a:lnTo>
                    <a:pt x="230" y="1200"/>
                  </a:lnTo>
                  <a:lnTo>
                    <a:pt x="984" y="1108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778D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9857;p46">
              <a:extLst>
                <a:ext uri="{FF2B5EF4-FFF2-40B4-BE49-F238E27FC236}">
                  <a16:creationId xmlns:a16="http://schemas.microsoft.com/office/drawing/2014/main" id="{C7E7B786-F00E-4360-8D4D-051CC579DB0F}"/>
                </a:ext>
              </a:extLst>
            </p:cNvPr>
            <p:cNvSpPr/>
            <p:nvPr/>
          </p:nvSpPr>
          <p:spPr>
            <a:xfrm>
              <a:off x="707650" y="1685100"/>
              <a:ext cx="7375" cy="14375"/>
            </a:xfrm>
            <a:custGeom>
              <a:avLst/>
              <a:gdLst/>
              <a:ahLst/>
              <a:cxnLst/>
              <a:rect l="l" t="t" r="r" b="b"/>
              <a:pathLst>
                <a:path w="295" h="575" extrusionOk="0">
                  <a:moveTo>
                    <a:pt x="170" y="1"/>
                  </a:moveTo>
                  <a:cubicBezTo>
                    <a:pt x="101" y="1"/>
                    <a:pt x="33" y="121"/>
                    <a:pt x="16" y="274"/>
                  </a:cubicBezTo>
                  <a:cubicBezTo>
                    <a:pt x="0" y="432"/>
                    <a:pt x="48" y="567"/>
                    <a:pt x="121" y="575"/>
                  </a:cubicBezTo>
                  <a:cubicBezTo>
                    <a:pt x="123" y="575"/>
                    <a:pt x="126" y="575"/>
                    <a:pt x="128" y="575"/>
                  </a:cubicBezTo>
                  <a:cubicBezTo>
                    <a:pt x="198" y="575"/>
                    <a:pt x="265" y="454"/>
                    <a:pt x="280" y="302"/>
                  </a:cubicBezTo>
                  <a:cubicBezTo>
                    <a:pt x="295" y="143"/>
                    <a:pt x="250" y="8"/>
                    <a:pt x="177" y="1"/>
                  </a:cubicBezTo>
                  <a:cubicBezTo>
                    <a:pt x="175" y="1"/>
                    <a:pt x="172" y="1"/>
                    <a:pt x="170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9858;p46">
              <a:extLst>
                <a:ext uri="{FF2B5EF4-FFF2-40B4-BE49-F238E27FC236}">
                  <a16:creationId xmlns:a16="http://schemas.microsoft.com/office/drawing/2014/main" id="{C9FF0531-73DA-486C-B48E-496A30782A70}"/>
                </a:ext>
              </a:extLst>
            </p:cNvPr>
            <p:cNvSpPr/>
            <p:nvPr/>
          </p:nvSpPr>
          <p:spPr>
            <a:xfrm>
              <a:off x="697800" y="1678450"/>
              <a:ext cx="7475" cy="14400"/>
            </a:xfrm>
            <a:custGeom>
              <a:avLst/>
              <a:gdLst/>
              <a:ahLst/>
              <a:cxnLst/>
              <a:rect l="l" t="t" r="r" b="b"/>
              <a:pathLst>
                <a:path w="299" h="576" extrusionOk="0">
                  <a:moveTo>
                    <a:pt x="170" y="1"/>
                  </a:moveTo>
                  <a:cubicBezTo>
                    <a:pt x="101" y="1"/>
                    <a:pt x="33" y="122"/>
                    <a:pt x="16" y="274"/>
                  </a:cubicBezTo>
                  <a:cubicBezTo>
                    <a:pt x="1" y="432"/>
                    <a:pt x="48" y="568"/>
                    <a:pt x="121" y="575"/>
                  </a:cubicBezTo>
                  <a:cubicBezTo>
                    <a:pt x="124" y="575"/>
                    <a:pt x="126" y="575"/>
                    <a:pt x="128" y="575"/>
                  </a:cubicBezTo>
                  <a:cubicBezTo>
                    <a:pt x="198" y="575"/>
                    <a:pt x="265" y="455"/>
                    <a:pt x="281" y="302"/>
                  </a:cubicBezTo>
                  <a:cubicBezTo>
                    <a:pt x="298" y="144"/>
                    <a:pt x="251" y="9"/>
                    <a:pt x="177" y="1"/>
                  </a:cubicBezTo>
                  <a:cubicBezTo>
                    <a:pt x="175" y="1"/>
                    <a:pt x="173" y="1"/>
                    <a:pt x="170" y="1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9859;p46">
              <a:extLst>
                <a:ext uri="{FF2B5EF4-FFF2-40B4-BE49-F238E27FC236}">
                  <a16:creationId xmlns:a16="http://schemas.microsoft.com/office/drawing/2014/main" id="{6E51AFB7-78DA-4CD7-BF98-E2A0E5944E3E}"/>
                </a:ext>
              </a:extLst>
            </p:cNvPr>
            <p:cNvSpPr/>
            <p:nvPr/>
          </p:nvSpPr>
          <p:spPr>
            <a:xfrm>
              <a:off x="687825" y="1674125"/>
              <a:ext cx="7300" cy="12250"/>
            </a:xfrm>
            <a:custGeom>
              <a:avLst/>
              <a:gdLst/>
              <a:ahLst/>
              <a:cxnLst/>
              <a:rect l="l" t="t" r="r" b="b"/>
              <a:pathLst>
                <a:path w="292" h="490" extrusionOk="0">
                  <a:moveTo>
                    <a:pt x="166" y="0"/>
                  </a:moveTo>
                  <a:cubicBezTo>
                    <a:pt x="97" y="0"/>
                    <a:pt x="30" y="101"/>
                    <a:pt x="16" y="230"/>
                  </a:cubicBezTo>
                  <a:cubicBezTo>
                    <a:pt x="0" y="367"/>
                    <a:pt x="46" y="482"/>
                    <a:pt x="119" y="489"/>
                  </a:cubicBezTo>
                  <a:cubicBezTo>
                    <a:pt x="122" y="489"/>
                    <a:pt x="125" y="490"/>
                    <a:pt x="128" y="490"/>
                  </a:cubicBezTo>
                  <a:cubicBezTo>
                    <a:pt x="197" y="490"/>
                    <a:pt x="264" y="389"/>
                    <a:pt x="277" y="259"/>
                  </a:cubicBezTo>
                  <a:cubicBezTo>
                    <a:pt x="292" y="123"/>
                    <a:pt x="246" y="8"/>
                    <a:pt x="174" y="1"/>
                  </a:cubicBezTo>
                  <a:cubicBezTo>
                    <a:pt x="171" y="0"/>
                    <a:pt x="168" y="0"/>
                    <a:pt x="166" y="0"/>
                  </a:cubicBezTo>
                  <a:close/>
                </a:path>
              </a:pathLst>
            </a:custGeom>
            <a:solidFill>
              <a:srgbClr val="FFCD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9860;p46">
              <a:extLst>
                <a:ext uri="{FF2B5EF4-FFF2-40B4-BE49-F238E27FC236}">
                  <a16:creationId xmlns:a16="http://schemas.microsoft.com/office/drawing/2014/main" id="{0AAF4C17-A533-4322-8EE4-78943B02C720}"/>
                </a:ext>
              </a:extLst>
            </p:cNvPr>
            <p:cNvSpPr/>
            <p:nvPr/>
          </p:nvSpPr>
          <p:spPr>
            <a:xfrm>
              <a:off x="671100" y="1723125"/>
              <a:ext cx="33200" cy="26850"/>
            </a:xfrm>
            <a:custGeom>
              <a:avLst/>
              <a:gdLst/>
              <a:ahLst/>
              <a:cxnLst/>
              <a:rect l="l" t="t" r="r" b="b"/>
              <a:pathLst>
                <a:path w="1328" h="1074" extrusionOk="0">
                  <a:moveTo>
                    <a:pt x="600" y="1"/>
                  </a:moveTo>
                  <a:lnTo>
                    <a:pt x="1" y="1074"/>
                  </a:lnTo>
                  <a:lnTo>
                    <a:pt x="1327" y="1004"/>
                  </a:lnTo>
                  <a:cubicBezTo>
                    <a:pt x="1316" y="958"/>
                    <a:pt x="1281" y="161"/>
                    <a:pt x="1281" y="161"/>
                  </a:cubicBezTo>
                  <a:lnTo>
                    <a:pt x="600" y="1"/>
                  </a:lnTo>
                  <a:close/>
                </a:path>
              </a:pathLst>
            </a:custGeom>
            <a:solidFill>
              <a:srgbClr val="778D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42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32AB9B1-7A25-4DC3-B391-405FCE067AA1}"/>
              </a:ext>
            </a:extLst>
          </p:cNvPr>
          <p:cNvSpPr/>
          <p:nvPr/>
        </p:nvSpPr>
        <p:spPr>
          <a:xfrm>
            <a:off x="2548520" y="488165"/>
            <a:ext cx="30190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У потрази за:</a:t>
            </a:r>
            <a:br>
              <a:rPr lang="sr-Cyrl-RS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lang="sr-Latn-RS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B426C7-4479-4F2B-B0BA-7CA1C57A7F82}"/>
              </a:ext>
            </a:extLst>
          </p:cNvPr>
          <p:cNvSpPr/>
          <p:nvPr/>
        </p:nvSpPr>
        <p:spPr>
          <a:xfrm>
            <a:off x="2553661" y="1151544"/>
            <a:ext cx="20056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разноврсним</a:t>
            </a:r>
            <a:endParaRPr lang="sr-Latn-R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49F381-2BAD-47B7-A66E-E29967A472C3}"/>
              </a:ext>
            </a:extLst>
          </p:cNvPr>
          <p:cNvSpPr/>
          <p:nvPr/>
        </p:nvSpPr>
        <p:spPr>
          <a:xfrm>
            <a:off x="2521829" y="1671937"/>
            <a:ext cx="2076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иновативним</a:t>
            </a:r>
            <a:endParaRPr lang="sr-Latn-R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738B50-A89D-494C-9C0D-0650ED14F380}"/>
              </a:ext>
            </a:extLst>
          </p:cNvPr>
          <p:cNvSpPr/>
          <p:nvPr/>
        </p:nvSpPr>
        <p:spPr>
          <a:xfrm>
            <a:off x="2535355" y="2156902"/>
            <a:ext cx="2765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партиципативним</a:t>
            </a:r>
            <a:endParaRPr lang="sr-Latn-R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1D2A54-B499-4C2C-8C9D-9395ADF10429}"/>
              </a:ext>
            </a:extLst>
          </p:cNvPr>
          <p:cNvSpPr/>
          <p:nvPr/>
        </p:nvSpPr>
        <p:spPr>
          <a:xfrm>
            <a:off x="2553661" y="2730461"/>
            <a:ext cx="237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кооперативним</a:t>
            </a:r>
            <a:endParaRPr lang="sr-Latn-RS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DEC374-DA15-475A-9B41-21826BC0228B}"/>
              </a:ext>
            </a:extLst>
          </p:cNvPr>
          <p:cNvSpPr/>
          <p:nvPr/>
        </p:nvSpPr>
        <p:spPr>
          <a:xfrm>
            <a:off x="5010994" y="3359207"/>
            <a:ext cx="15087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методама</a:t>
            </a:r>
            <a:endParaRPr lang="sr-Latn-RS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35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0"/>
          <p:cNvSpPr txBox="1">
            <a:spLocks noGrp="1"/>
          </p:cNvSpPr>
          <p:nvPr>
            <p:ph type="title"/>
          </p:nvPr>
        </p:nvSpPr>
        <p:spPr>
          <a:xfrm>
            <a:off x="3704085" y="835770"/>
            <a:ext cx="4190235" cy="676800"/>
          </a:xfrm>
          <a:prstGeom prst="rect">
            <a:avLst/>
          </a:prstGeom>
        </p:spPr>
        <p:txBody>
          <a:bodyPr spcFirstLastPara="1" wrap="square" lIns="90000" tIns="91425" rIns="900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Драмски метод</a:t>
            </a:r>
            <a:endParaRPr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oogle Shape;11678;p64">
            <a:extLst>
              <a:ext uri="{FF2B5EF4-FFF2-40B4-BE49-F238E27FC236}">
                <a16:creationId xmlns:a16="http://schemas.microsoft.com/office/drawing/2014/main" id="{89A22E98-F383-451B-AB27-F6B1560100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11" t="6001" r="49851" b="6001"/>
          <a:stretch/>
        </p:blipFill>
        <p:spPr>
          <a:xfrm>
            <a:off x="1044705" y="980580"/>
            <a:ext cx="2576700" cy="30579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68D0A6-C9D2-4F3D-A7CA-AEC6016DF64F}"/>
              </a:ext>
            </a:extLst>
          </p:cNvPr>
          <p:cNvSpPr txBox="1"/>
          <p:nvPr/>
        </p:nvSpPr>
        <p:spPr>
          <a:xfrm>
            <a:off x="4091939" y="1693922"/>
            <a:ext cx="44716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EE4F00"/>
              </a:buClr>
              <a:buFont typeface="Wingdings" panose="05000000000000000000" pitchFamily="2" charset="2"/>
              <a:buChar char="ü"/>
            </a:pPr>
            <a:r>
              <a:rPr lang="sr-Cyrl-RS" sz="2000" dirty="0">
                <a:solidFill>
                  <a:srgbClr val="EE4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Мотивација;</a:t>
            </a:r>
          </a:p>
          <a:p>
            <a:pPr marL="342900" indent="-342900">
              <a:buClr>
                <a:srgbClr val="EE4F00"/>
              </a:buClr>
              <a:buFont typeface="Wingdings" panose="05000000000000000000" pitchFamily="2" charset="2"/>
              <a:buChar char="ü"/>
            </a:pPr>
            <a:r>
              <a:rPr lang="sr-Cyrl-RS" sz="2000" dirty="0">
                <a:solidFill>
                  <a:srgbClr val="EE4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Инспирација;</a:t>
            </a:r>
          </a:p>
          <a:p>
            <a:pPr marL="342900" indent="-342900">
              <a:buClr>
                <a:srgbClr val="EE4F00"/>
              </a:buClr>
              <a:buFont typeface="Wingdings" panose="05000000000000000000" pitchFamily="2" charset="2"/>
              <a:buChar char="ü"/>
            </a:pPr>
            <a:r>
              <a:rPr lang="sr-Cyrl-RS" sz="2000" dirty="0">
                <a:solidFill>
                  <a:srgbClr val="EE4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Стваралачки процес;</a:t>
            </a:r>
          </a:p>
          <a:p>
            <a:pPr marL="342900" indent="-342900">
              <a:buClr>
                <a:srgbClr val="EE4F00"/>
              </a:buClr>
              <a:buFont typeface="Wingdings" panose="05000000000000000000" pitchFamily="2" charset="2"/>
              <a:buChar char="ü"/>
            </a:pPr>
            <a:r>
              <a:rPr lang="sr-Cyrl-RS" sz="2000" dirty="0">
                <a:solidFill>
                  <a:srgbClr val="EE4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Развијање међупредметних компетенција;</a:t>
            </a:r>
          </a:p>
          <a:p>
            <a:pPr marL="342900" indent="-342900">
              <a:buClr>
                <a:srgbClr val="EE4F00"/>
              </a:buCl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EE4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већа партиципацији ученика у наставном процесу.</a:t>
            </a:r>
            <a:endParaRPr lang="sr-Latn-RS" sz="2000" dirty="0">
              <a:solidFill>
                <a:srgbClr val="EE4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18C8A1-8A7F-4116-A3CF-F894F796D98C}"/>
              </a:ext>
            </a:extLst>
          </p:cNvPr>
          <p:cNvSpPr/>
          <p:nvPr/>
        </p:nvSpPr>
        <p:spPr>
          <a:xfrm>
            <a:off x="883920" y="547981"/>
            <a:ext cx="7246620" cy="4027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Висок ниво мотивације код ученика за рад драмске секције.</a:t>
            </a:r>
          </a:p>
          <a:p>
            <a:pPr marL="0" marR="0" lvl="0" indent="4572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Употреба секцијских активности у ширем образовно-васпитном контексту (активности са часова драмске секције повезују се са редовном наставом српског језика и књижевности и осталих предмета, применом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иновативн</a:t>
            </a: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их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модел</a:t>
            </a: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наставе</a:t>
            </a: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и стратегија учења које омогућавају </a:t>
            </a:r>
            <a:r>
              <a:rPr kumimoji="0" lang="sr-Cyrl-R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активно истраживачко учење и стваралачки процес):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Пројекат у настави;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Пројектна настава;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Тематско планирање и повезивање наставног градива и интердисциплинарни приступ;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Амбијентална настава.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875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30929-97DB-45FD-AE8E-B6BA257E1E16}"/>
              </a:ext>
            </a:extLst>
          </p:cNvPr>
          <p:cNvSpPr txBox="1">
            <a:spLocks/>
          </p:cNvSpPr>
          <p:nvPr/>
        </p:nvSpPr>
        <p:spPr>
          <a:xfrm>
            <a:off x="838200" y="1450390"/>
            <a:ext cx="7192617" cy="2946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4572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Могућност да се овако планиран и реализован рад драмске секције, заснован на </a:t>
            </a:r>
            <a:r>
              <a:rPr kumimoji="0" lang="sr-Cyrl-R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ефектној мотивацији ученика</a:t>
            </a: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интензивније примени у наставном процесу и допринесе унапређивању квалитета целокупног образовно-васпитног процеса. 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4526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9865;p47">
            <a:extLst>
              <a:ext uri="{FF2B5EF4-FFF2-40B4-BE49-F238E27FC236}">
                <a16:creationId xmlns:a16="http://schemas.microsoft.com/office/drawing/2014/main" id="{FABDEC3C-F30C-4716-B7B1-67E2FC818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7680" y="574950"/>
            <a:ext cx="5001760" cy="660239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rgbClr val="000000"/>
              </a:buClr>
              <a:buSzTx/>
            </a:pPr>
            <a:r>
              <a:rPr lang="sr-Cyrl-RS" sz="2400" b="1" dirty="0">
                <a:solidFill>
                  <a:srgbClr val="0000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Пројекат у настави</a:t>
            </a:r>
            <a:br>
              <a:rPr lang="sr-Cyrl-RS" sz="400" b="1" dirty="0">
                <a:solidFill>
                  <a:srgbClr val="0000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A38849-ADB7-412A-9111-58508A6207F2}"/>
              </a:ext>
            </a:extLst>
          </p:cNvPr>
          <p:cNvSpPr txBox="1"/>
          <p:nvPr/>
        </p:nvSpPr>
        <p:spPr>
          <a:xfrm>
            <a:off x="2662815" y="2171640"/>
            <a:ext cx="3571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биографије писца. 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959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9865;p47">
            <a:extLst>
              <a:ext uri="{FF2B5EF4-FFF2-40B4-BE49-F238E27FC236}">
                <a16:creationId xmlns:a16="http://schemas.microsoft.com/office/drawing/2014/main" id="{FABDEC3C-F30C-4716-B7B1-67E2FC818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7680" y="574950"/>
            <a:ext cx="5001760" cy="660239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rgbClr val="000000"/>
              </a:buClr>
              <a:buSzTx/>
            </a:pPr>
            <a:r>
              <a:rPr lang="sr-Cyrl-RS" sz="2400" b="1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Пројектна настава</a:t>
            </a:r>
            <a:br>
              <a:rPr lang="sr-Cyrl-RS" sz="400" b="1" dirty="0">
                <a:solidFill>
                  <a:srgbClr val="0000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442A0D-40E1-4437-8864-25B1EF107679}"/>
              </a:ext>
            </a:extLst>
          </p:cNvPr>
          <p:cNvSpPr/>
          <p:nvPr/>
        </p:nvSpPr>
        <p:spPr>
          <a:xfrm>
            <a:off x="1372120" y="1537177"/>
            <a:ext cx="6152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prstClr val="black">
                  <a:lumMod val="85000"/>
                  <a:lumOff val="15000"/>
                </a:prstClr>
              </a:buClr>
            </a:pPr>
            <a:r>
              <a:rPr lang="sr-Cyrl-RS" sz="4000" b="1" kern="1200" spc="8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</a:t>
            </a:r>
            <a:r>
              <a:rPr lang="sr-Cyrl-RS" sz="4000" b="1" kern="1200" spc="80" dirty="0">
                <a:solidFill>
                  <a:srgbClr val="C00000"/>
                </a:solidFill>
                <a:latin typeface="Comic Sans MS" panose="030F0702030302020204" pitchFamily="66" charset="0"/>
                <a:ea typeface="+mn-ea"/>
                <a:cs typeface="+mn-cs"/>
              </a:rPr>
              <a:t>Будимо редитељи позоришне представе</a:t>
            </a:r>
            <a:r>
              <a:rPr lang="sr-Cyrl-RS" sz="4000" b="1" kern="1200" spc="80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ˮ</a:t>
            </a:r>
            <a:endParaRPr lang="en-US" sz="4000" kern="1200" spc="8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653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58BDD9-0187-4F76-A89F-7B1E788AF5ED}"/>
              </a:ext>
            </a:extLst>
          </p:cNvPr>
          <p:cNvSpPr txBox="1">
            <a:spLocks/>
          </p:cNvSpPr>
          <p:nvPr/>
        </p:nvSpPr>
        <p:spPr>
          <a:xfrm>
            <a:off x="789830" y="1013546"/>
            <a:ext cx="8038768" cy="2767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Cyrl-RS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Одабир теме представе;</a:t>
            </a:r>
          </a:p>
          <a:p>
            <a:pPr lvl="0">
              <a:buClrTx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Планирање </a:t>
            </a:r>
            <a:r>
              <a:rPr lang="sr-Cyrl-RS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активности; </a:t>
            </a:r>
          </a:p>
          <a:p>
            <a:pPr lvl="0">
              <a:buClrTx/>
              <a:defRPr/>
            </a:pPr>
            <a:r>
              <a:rPr lang="sr-Cyrl-RS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Постављање циља и задатака;</a:t>
            </a:r>
            <a:endParaRPr kumimoji="0" lang="sr-Cyrl-RS" sz="1700" b="0" i="0" u="none" strike="noStrike" kern="1200" cap="none" spc="0" normalizeH="0" baseline="0" noProof="0" dirty="0">
              <a:ln>
                <a:noFill/>
              </a:ln>
              <a:solidFill>
                <a:srgbClr val="99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lvl="0">
              <a:buClrTx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Избор драмског текста;</a:t>
            </a: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Помоћ наставнику у писању сценарија (одабир ликова, одабир ситуација); 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Израда сценографије и декора (цртање, одабир, израда); 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Израда костима (цртање, одабир, израда); 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Одабир музичких нумера;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Сарадња са експертима; 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Постављање представе на сцену – крајњи продукт пројекта;</a:t>
            </a: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Подстицање вршњачког вредновања и самовредновања</a:t>
            </a:r>
          </a:p>
          <a:p>
            <a:pPr lvl="0">
              <a:buClrTx/>
              <a:defRPr/>
            </a:pPr>
            <a:endParaRPr lang="ru-RU" sz="17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Tx/>
              <a:defRPr/>
            </a:pPr>
            <a:endParaRPr lang="ru-RU" sz="17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Tx/>
              <a:defRPr/>
            </a:pPr>
            <a:endParaRPr lang="ru-RU" sz="17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Tx/>
              <a:defRPr/>
            </a:pPr>
            <a:endParaRPr lang="ru-RU" sz="17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Tx/>
              <a:defRPr/>
            </a:pPr>
            <a:r>
              <a:rPr lang="ru-RU" sz="17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Подела у групе (глумци, драматурзи, сценографи, костимографи, музички уредници);</a:t>
            </a:r>
            <a:endParaRPr kumimoji="0" lang="sr-Cyrl-RS" sz="1700" b="0" i="0" u="none" strike="noStrike" kern="1200" cap="none" spc="0" normalizeH="0" baseline="0" noProof="0" dirty="0">
              <a:ln>
                <a:noFill/>
              </a:ln>
              <a:solidFill>
                <a:srgbClr val="99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Стваралачки писмени рад – писање сценских дела (сценарио и драматизација);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Читачке пробе;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Распоредне пробе (груписање лица и ствари на сцени, вежбе покрета и гестова, сценске радње, вежбе ритма и темпа);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Распоредне пробе (звучни ефекти, костими и маске, израда декора);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Cyrl-RS" sz="1700" b="0" i="0" u="none" strike="noStrike" kern="1200" cap="none" spc="0" normalizeH="0" baseline="0" noProof="0" dirty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Самоевалуација/вршњачко вредновање и самовредновање.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99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9865;p47">
            <a:extLst>
              <a:ext uri="{FF2B5EF4-FFF2-40B4-BE49-F238E27FC236}">
                <a16:creationId xmlns:a16="http://schemas.microsoft.com/office/drawing/2014/main" id="{2FCBC49B-3DF1-4242-B29E-E4F4CE7942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0390" y="353307"/>
            <a:ext cx="5001760" cy="660239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rgbClr val="000000"/>
              </a:buClr>
              <a:buSzTx/>
            </a:pPr>
            <a:r>
              <a:rPr lang="sr-Cyrl-R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Активности ученика</a:t>
            </a:r>
            <a:br>
              <a:rPr lang="sr-Cyrl-RS" sz="400" b="1" dirty="0">
                <a:solidFill>
                  <a:srgbClr val="0000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583698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D15EE3-5B44-4A98-A220-686D49AA2BC2}"/>
              </a:ext>
            </a:extLst>
          </p:cNvPr>
          <p:cNvSpPr txBox="1">
            <a:spLocks/>
          </p:cNvSpPr>
          <p:nvPr/>
        </p:nvSpPr>
        <p:spPr>
          <a:xfrm>
            <a:off x="632460" y="329979"/>
            <a:ext cx="8018227" cy="3370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</a:t>
            </a:r>
            <a:r>
              <a:rPr kumimoji="0" lang="sr-Cyrl-R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Активности наставника: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r-Cyrl-R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Пажљиво планира и припрема пројетну наставу (одређује циљ);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Помаже ученицима да поставе циљеве и задатке;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Прати и пружа подршку у свим фазама пројекта стављајући се у улогу критичког пријатеља;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Подстиче стваралачки и истраживачки рад ученика;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Подстиче самосталност и активно учешће сваког ученика;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Подстиче сарадњу и тимски рад;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Помаже у отклањању евентуалних препрека и тешкоћа;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Заједно са ученицима вреднује ток и резултате пројекта.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Ученици истраживачки раде у оквиру својих група. Наставник се поставља у улогу рефлексивног практичара, тј. координатора и критичког пријатеља који пружа помоћ у раду, помаже у отклањау тешкоћа и слично. Ученици кроз истраживачки и стварачки рад долазе до крајњег продукта – представе. </a:t>
            </a:r>
            <a:endParaRPr kumimoji="0" lang="sr-Cyrl-RS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-2286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3323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oogle Shape;737;p35"/>
          <p:cNvGrpSpPr/>
          <p:nvPr/>
        </p:nvGrpSpPr>
        <p:grpSpPr>
          <a:xfrm>
            <a:off x="194236" y="0"/>
            <a:ext cx="1421204" cy="1325880"/>
            <a:chOff x="4159040" y="2757547"/>
            <a:chExt cx="1463847" cy="1367971"/>
          </a:xfrm>
        </p:grpSpPr>
        <p:sp>
          <p:nvSpPr>
            <p:cNvPr id="738" name="Google Shape;738;p35"/>
            <p:cNvSpPr/>
            <p:nvPr/>
          </p:nvSpPr>
          <p:spPr>
            <a:xfrm>
              <a:off x="4159040" y="2757547"/>
              <a:ext cx="1463847" cy="1367971"/>
            </a:xfrm>
            <a:custGeom>
              <a:avLst/>
              <a:gdLst/>
              <a:ahLst/>
              <a:cxnLst/>
              <a:rect l="l" t="t" r="r" b="b"/>
              <a:pathLst>
                <a:path w="84323" h="78948" extrusionOk="0">
                  <a:moveTo>
                    <a:pt x="30870" y="26921"/>
                  </a:moveTo>
                  <a:cubicBezTo>
                    <a:pt x="31297" y="26921"/>
                    <a:pt x="31846" y="27042"/>
                    <a:pt x="32516" y="27209"/>
                  </a:cubicBezTo>
                  <a:cubicBezTo>
                    <a:pt x="32453" y="27209"/>
                    <a:pt x="32390" y="27251"/>
                    <a:pt x="32327" y="27251"/>
                  </a:cubicBezTo>
                  <a:cubicBezTo>
                    <a:pt x="32244" y="27272"/>
                    <a:pt x="32181" y="27272"/>
                    <a:pt x="32097" y="27293"/>
                  </a:cubicBezTo>
                  <a:cubicBezTo>
                    <a:pt x="31281" y="27481"/>
                    <a:pt x="30465" y="27690"/>
                    <a:pt x="29649" y="27921"/>
                  </a:cubicBezTo>
                  <a:cubicBezTo>
                    <a:pt x="29837" y="27481"/>
                    <a:pt x="30047" y="27146"/>
                    <a:pt x="30319" y="27021"/>
                  </a:cubicBezTo>
                  <a:cubicBezTo>
                    <a:pt x="30472" y="26951"/>
                    <a:pt x="30656" y="26921"/>
                    <a:pt x="30870" y="26921"/>
                  </a:cubicBezTo>
                  <a:close/>
                  <a:moveTo>
                    <a:pt x="25981" y="0"/>
                  </a:moveTo>
                  <a:cubicBezTo>
                    <a:pt x="25934" y="0"/>
                    <a:pt x="25888" y="3"/>
                    <a:pt x="25841" y="8"/>
                  </a:cubicBezTo>
                  <a:cubicBezTo>
                    <a:pt x="24544" y="176"/>
                    <a:pt x="23769" y="2247"/>
                    <a:pt x="24481" y="7813"/>
                  </a:cubicBezTo>
                  <a:cubicBezTo>
                    <a:pt x="24502" y="8043"/>
                    <a:pt x="24544" y="8315"/>
                    <a:pt x="24586" y="8545"/>
                  </a:cubicBezTo>
                  <a:cubicBezTo>
                    <a:pt x="23790" y="6997"/>
                    <a:pt x="23058" y="5742"/>
                    <a:pt x="22389" y="4758"/>
                  </a:cubicBezTo>
                  <a:cubicBezTo>
                    <a:pt x="20816" y="2373"/>
                    <a:pt x="19543" y="1424"/>
                    <a:pt x="18550" y="1424"/>
                  </a:cubicBezTo>
                  <a:cubicBezTo>
                    <a:pt x="18314" y="1424"/>
                    <a:pt x="18094" y="1477"/>
                    <a:pt x="17890" y="1578"/>
                  </a:cubicBezTo>
                  <a:cubicBezTo>
                    <a:pt x="17848" y="1578"/>
                    <a:pt x="17848" y="1620"/>
                    <a:pt x="17848" y="1620"/>
                  </a:cubicBezTo>
                  <a:cubicBezTo>
                    <a:pt x="17848" y="1620"/>
                    <a:pt x="17827" y="1620"/>
                    <a:pt x="17827" y="1641"/>
                  </a:cubicBezTo>
                  <a:cubicBezTo>
                    <a:pt x="16781" y="2164"/>
                    <a:pt x="16488" y="3817"/>
                    <a:pt x="17681" y="7143"/>
                  </a:cubicBezTo>
                  <a:cubicBezTo>
                    <a:pt x="18057" y="8294"/>
                    <a:pt x="18622" y="9612"/>
                    <a:pt x="19376" y="11161"/>
                  </a:cubicBezTo>
                  <a:cubicBezTo>
                    <a:pt x="19187" y="10972"/>
                    <a:pt x="19041" y="10805"/>
                    <a:pt x="18852" y="10638"/>
                  </a:cubicBezTo>
                  <a:cubicBezTo>
                    <a:pt x="15872" y="7765"/>
                    <a:pt x="13928" y="6682"/>
                    <a:pt x="12753" y="6682"/>
                  </a:cubicBezTo>
                  <a:cubicBezTo>
                    <a:pt x="12336" y="6682"/>
                    <a:pt x="12016" y="6819"/>
                    <a:pt x="11780" y="7060"/>
                  </a:cubicBezTo>
                  <a:cubicBezTo>
                    <a:pt x="10901" y="8001"/>
                    <a:pt x="11571" y="10115"/>
                    <a:pt x="15630" y="14006"/>
                  </a:cubicBezTo>
                  <a:cubicBezTo>
                    <a:pt x="16049" y="14425"/>
                    <a:pt x="16530" y="14843"/>
                    <a:pt x="17011" y="15241"/>
                  </a:cubicBezTo>
                  <a:cubicBezTo>
                    <a:pt x="14162" y="13823"/>
                    <a:pt x="12235" y="13262"/>
                    <a:pt x="11008" y="13262"/>
                  </a:cubicBezTo>
                  <a:cubicBezTo>
                    <a:pt x="10136" y="13262"/>
                    <a:pt x="9618" y="13545"/>
                    <a:pt x="9374" y="14006"/>
                  </a:cubicBezTo>
                  <a:cubicBezTo>
                    <a:pt x="8809" y="15157"/>
                    <a:pt x="10106" y="16998"/>
                    <a:pt x="15107" y="19509"/>
                  </a:cubicBezTo>
                  <a:lnTo>
                    <a:pt x="15588" y="19739"/>
                  </a:lnTo>
                  <a:cubicBezTo>
                    <a:pt x="14631" y="19659"/>
                    <a:pt x="13784" y="19621"/>
                    <a:pt x="13038" y="19621"/>
                  </a:cubicBezTo>
                  <a:cubicBezTo>
                    <a:pt x="9725" y="19621"/>
                    <a:pt x="8409" y="20364"/>
                    <a:pt x="8307" y="21371"/>
                  </a:cubicBezTo>
                  <a:cubicBezTo>
                    <a:pt x="8202" y="22439"/>
                    <a:pt x="9479" y="23485"/>
                    <a:pt x="13182" y="24112"/>
                  </a:cubicBezTo>
                  <a:cubicBezTo>
                    <a:pt x="9056" y="26443"/>
                    <a:pt x="6673" y="28300"/>
                    <a:pt x="3489" y="28300"/>
                  </a:cubicBezTo>
                  <a:cubicBezTo>
                    <a:pt x="2443" y="28300"/>
                    <a:pt x="1310" y="28099"/>
                    <a:pt x="0" y="27649"/>
                  </a:cubicBezTo>
                  <a:lnTo>
                    <a:pt x="0" y="27649"/>
                  </a:lnTo>
                  <a:cubicBezTo>
                    <a:pt x="0" y="27649"/>
                    <a:pt x="2574" y="32712"/>
                    <a:pt x="7177" y="36039"/>
                  </a:cubicBezTo>
                  <a:lnTo>
                    <a:pt x="23246" y="68094"/>
                  </a:lnTo>
                  <a:cubicBezTo>
                    <a:pt x="23379" y="68374"/>
                    <a:pt x="23658" y="68540"/>
                    <a:pt x="23943" y="68540"/>
                  </a:cubicBezTo>
                  <a:cubicBezTo>
                    <a:pt x="24062" y="68540"/>
                    <a:pt x="24182" y="68511"/>
                    <a:pt x="24293" y="68450"/>
                  </a:cubicBezTo>
                  <a:cubicBezTo>
                    <a:pt x="24690" y="68261"/>
                    <a:pt x="24837" y="67780"/>
                    <a:pt x="24627" y="67403"/>
                  </a:cubicBezTo>
                  <a:lnTo>
                    <a:pt x="9667" y="37545"/>
                  </a:lnTo>
                  <a:lnTo>
                    <a:pt x="9667" y="37545"/>
                  </a:lnTo>
                  <a:cubicBezTo>
                    <a:pt x="11332" y="38338"/>
                    <a:pt x="13175" y="38845"/>
                    <a:pt x="15186" y="38845"/>
                  </a:cubicBezTo>
                  <a:cubicBezTo>
                    <a:pt x="17420" y="38845"/>
                    <a:pt x="19861" y="38219"/>
                    <a:pt x="22493" y="36667"/>
                  </a:cubicBezTo>
                  <a:lnTo>
                    <a:pt x="22765" y="37148"/>
                  </a:lnTo>
                  <a:lnTo>
                    <a:pt x="24962" y="41207"/>
                  </a:lnTo>
                  <a:lnTo>
                    <a:pt x="39860" y="68596"/>
                  </a:lnTo>
                  <a:cubicBezTo>
                    <a:pt x="38667" y="69287"/>
                    <a:pt x="37726" y="70396"/>
                    <a:pt x="37307" y="71818"/>
                  </a:cubicBezTo>
                  <a:cubicBezTo>
                    <a:pt x="36449" y="74748"/>
                    <a:pt x="38123" y="77823"/>
                    <a:pt x="41052" y="78723"/>
                  </a:cubicBezTo>
                  <a:cubicBezTo>
                    <a:pt x="41572" y="78875"/>
                    <a:pt x="42097" y="78948"/>
                    <a:pt x="42613" y="78948"/>
                  </a:cubicBezTo>
                  <a:cubicBezTo>
                    <a:pt x="45010" y="78948"/>
                    <a:pt x="47234" y="77388"/>
                    <a:pt x="47957" y="74978"/>
                  </a:cubicBezTo>
                  <a:cubicBezTo>
                    <a:pt x="48376" y="73597"/>
                    <a:pt x="48229" y="72153"/>
                    <a:pt x="47622" y="70960"/>
                  </a:cubicBezTo>
                  <a:lnTo>
                    <a:pt x="74970" y="56105"/>
                  </a:lnTo>
                  <a:lnTo>
                    <a:pt x="77627" y="54661"/>
                  </a:lnTo>
                  <a:lnTo>
                    <a:pt x="84322" y="51020"/>
                  </a:lnTo>
                  <a:cubicBezTo>
                    <a:pt x="84071" y="50581"/>
                    <a:pt x="83820" y="50141"/>
                    <a:pt x="83590" y="49723"/>
                  </a:cubicBezTo>
                  <a:cubicBezTo>
                    <a:pt x="83527" y="49618"/>
                    <a:pt x="83485" y="49535"/>
                    <a:pt x="83423" y="49430"/>
                  </a:cubicBezTo>
                  <a:cubicBezTo>
                    <a:pt x="83172" y="49012"/>
                    <a:pt x="82900" y="48572"/>
                    <a:pt x="82649" y="48154"/>
                  </a:cubicBezTo>
                  <a:cubicBezTo>
                    <a:pt x="80828" y="45329"/>
                    <a:pt x="78736" y="42672"/>
                    <a:pt x="76392" y="40266"/>
                  </a:cubicBezTo>
                  <a:lnTo>
                    <a:pt x="76371" y="40245"/>
                  </a:lnTo>
                  <a:cubicBezTo>
                    <a:pt x="75995" y="39847"/>
                    <a:pt x="75597" y="39491"/>
                    <a:pt x="75221" y="39115"/>
                  </a:cubicBezTo>
                  <a:cubicBezTo>
                    <a:pt x="74865" y="38780"/>
                    <a:pt x="74509" y="38466"/>
                    <a:pt x="74133" y="38152"/>
                  </a:cubicBezTo>
                  <a:cubicBezTo>
                    <a:pt x="74070" y="38069"/>
                    <a:pt x="73986" y="38027"/>
                    <a:pt x="73902" y="37943"/>
                  </a:cubicBezTo>
                  <a:cubicBezTo>
                    <a:pt x="71057" y="35453"/>
                    <a:pt x="67897" y="33256"/>
                    <a:pt x="64445" y="31478"/>
                  </a:cubicBezTo>
                  <a:cubicBezTo>
                    <a:pt x="64403" y="31457"/>
                    <a:pt x="64361" y="31457"/>
                    <a:pt x="64340" y="31436"/>
                  </a:cubicBezTo>
                  <a:cubicBezTo>
                    <a:pt x="63106" y="30808"/>
                    <a:pt x="61850" y="30222"/>
                    <a:pt x="60574" y="29678"/>
                  </a:cubicBezTo>
                  <a:lnTo>
                    <a:pt x="60532" y="29678"/>
                  </a:lnTo>
                  <a:lnTo>
                    <a:pt x="59905" y="29448"/>
                  </a:lnTo>
                  <a:cubicBezTo>
                    <a:pt x="59758" y="29385"/>
                    <a:pt x="59633" y="29302"/>
                    <a:pt x="59465" y="29260"/>
                  </a:cubicBezTo>
                  <a:lnTo>
                    <a:pt x="59235" y="29176"/>
                  </a:lnTo>
                  <a:cubicBezTo>
                    <a:pt x="58942" y="29071"/>
                    <a:pt x="58649" y="28967"/>
                    <a:pt x="58335" y="28862"/>
                  </a:cubicBezTo>
                  <a:cubicBezTo>
                    <a:pt x="58126" y="28778"/>
                    <a:pt x="57896" y="28716"/>
                    <a:pt x="57687" y="28653"/>
                  </a:cubicBezTo>
                  <a:lnTo>
                    <a:pt x="57226" y="28506"/>
                  </a:lnTo>
                  <a:cubicBezTo>
                    <a:pt x="56829" y="28360"/>
                    <a:pt x="56431" y="28255"/>
                    <a:pt x="56034" y="28130"/>
                  </a:cubicBezTo>
                  <a:cubicBezTo>
                    <a:pt x="53586" y="27397"/>
                    <a:pt x="51096" y="26874"/>
                    <a:pt x="48648" y="26561"/>
                  </a:cubicBezTo>
                  <a:cubicBezTo>
                    <a:pt x="48585" y="26561"/>
                    <a:pt x="48543" y="26561"/>
                    <a:pt x="48501" y="26540"/>
                  </a:cubicBezTo>
                  <a:lnTo>
                    <a:pt x="47183" y="26372"/>
                  </a:lnTo>
                  <a:cubicBezTo>
                    <a:pt x="47078" y="26372"/>
                    <a:pt x="46995" y="26351"/>
                    <a:pt x="46890" y="26351"/>
                  </a:cubicBezTo>
                  <a:cubicBezTo>
                    <a:pt x="46388" y="26309"/>
                    <a:pt x="45886" y="26268"/>
                    <a:pt x="45404" y="26247"/>
                  </a:cubicBezTo>
                  <a:cubicBezTo>
                    <a:pt x="44693" y="26205"/>
                    <a:pt x="43982" y="26163"/>
                    <a:pt x="43312" y="26163"/>
                  </a:cubicBezTo>
                  <a:cubicBezTo>
                    <a:pt x="57121" y="18944"/>
                    <a:pt x="49025" y="3106"/>
                    <a:pt x="49024" y="3105"/>
                  </a:cubicBezTo>
                  <a:lnTo>
                    <a:pt x="49024" y="3105"/>
                  </a:lnTo>
                  <a:cubicBezTo>
                    <a:pt x="47350" y="8357"/>
                    <a:pt x="44212" y="8985"/>
                    <a:pt x="38625" y="11391"/>
                  </a:cubicBezTo>
                  <a:cubicBezTo>
                    <a:pt x="40341" y="8043"/>
                    <a:pt x="40278" y="6369"/>
                    <a:pt x="39358" y="5825"/>
                  </a:cubicBezTo>
                  <a:cubicBezTo>
                    <a:pt x="39170" y="5711"/>
                    <a:pt x="38958" y="5650"/>
                    <a:pt x="38722" y="5650"/>
                  </a:cubicBezTo>
                  <a:cubicBezTo>
                    <a:pt x="37615" y="5650"/>
                    <a:pt x="35967" y="7003"/>
                    <a:pt x="33708" y="10659"/>
                  </a:cubicBezTo>
                  <a:cubicBezTo>
                    <a:pt x="33729" y="10470"/>
                    <a:pt x="33792" y="10324"/>
                    <a:pt x="33813" y="10136"/>
                  </a:cubicBezTo>
                  <a:cubicBezTo>
                    <a:pt x="34796" y="4612"/>
                    <a:pt x="34127" y="2477"/>
                    <a:pt x="32850" y="2247"/>
                  </a:cubicBezTo>
                  <a:cubicBezTo>
                    <a:pt x="32777" y="2234"/>
                    <a:pt x="32704" y="2227"/>
                    <a:pt x="32630" y="2227"/>
                  </a:cubicBezTo>
                  <a:cubicBezTo>
                    <a:pt x="31438" y="2227"/>
                    <a:pt x="30178" y="4025"/>
                    <a:pt x="29251" y="9089"/>
                  </a:cubicBezTo>
                  <a:cubicBezTo>
                    <a:pt x="29231" y="8462"/>
                    <a:pt x="29189" y="7855"/>
                    <a:pt x="29105" y="7269"/>
                  </a:cubicBezTo>
                  <a:cubicBezTo>
                    <a:pt x="28420" y="1887"/>
                    <a:pt x="27210" y="0"/>
                    <a:pt x="25981" y="0"/>
                  </a:cubicBezTo>
                  <a:close/>
                </a:path>
              </a:pathLst>
            </a:custGeom>
            <a:solidFill>
              <a:schemeClr val="accent4"/>
            </a:solidFill>
            <a:ln w="152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39" name="Google Shape;739;p35"/>
            <p:cNvGrpSpPr/>
            <p:nvPr/>
          </p:nvGrpSpPr>
          <p:grpSpPr>
            <a:xfrm>
              <a:off x="4159260" y="2757551"/>
              <a:ext cx="1463407" cy="1367965"/>
              <a:chOff x="719973" y="2788061"/>
              <a:chExt cx="1629266" cy="1524704"/>
            </a:xfrm>
          </p:grpSpPr>
          <p:sp>
            <p:nvSpPr>
              <p:cNvPr id="740" name="Google Shape;740;p35"/>
              <p:cNvSpPr/>
              <p:nvPr/>
            </p:nvSpPr>
            <p:spPr>
              <a:xfrm>
                <a:off x="1105676" y="3293188"/>
                <a:ext cx="1243564" cy="917911"/>
              </a:xfrm>
              <a:custGeom>
                <a:avLst/>
                <a:gdLst/>
                <a:ahLst/>
                <a:cxnLst/>
                <a:rect l="l" t="t" r="r" b="b"/>
                <a:pathLst>
                  <a:path w="64425" h="47554" extrusionOk="0">
                    <a:moveTo>
                      <a:pt x="22640" y="1"/>
                    </a:moveTo>
                    <a:cubicBezTo>
                      <a:pt x="14630" y="1"/>
                      <a:pt x="6859" y="2044"/>
                      <a:pt x="0" y="5748"/>
                    </a:cubicBezTo>
                    <a:lnTo>
                      <a:pt x="22682" y="47470"/>
                    </a:lnTo>
                    <a:lnTo>
                      <a:pt x="22619" y="47554"/>
                    </a:lnTo>
                    <a:lnTo>
                      <a:pt x="64424" y="24893"/>
                    </a:lnTo>
                    <a:cubicBezTo>
                      <a:pt x="58608" y="14201"/>
                      <a:pt x="48753" y="5727"/>
                      <a:pt x="36177" y="1982"/>
                    </a:cubicBezTo>
                    <a:cubicBezTo>
                      <a:pt x="31669" y="639"/>
                      <a:pt x="27117" y="1"/>
                      <a:pt x="22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35"/>
              <p:cNvSpPr/>
              <p:nvPr/>
            </p:nvSpPr>
            <p:spPr>
              <a:xfrm>
                <a:off x="930390" y="2916809"/>
                <a:ext cx="207212" cy="200186"/>
              </a:xfrm>
              <a:custGeom>
                <a:avLst/>
                <a:gdLst/>
                <a:ahLst/>
                <a:cxnLst/>
                <a:rect l="l" t="t" r="r" b="b"/>
                <a:pathLst>
                  <a:path w="10735" h="10371" extrusionOk="0">
                    <a:moveTo>
                      <a:pt x="1858" y="1"/>
                    </a:moveTo>
                    <a:cubicBezTo>
                      <a:pt x="1445" y="1"/>
                      <a:pt x="1129" y="134"/>
                      <a:pt x="900" y="369"/>
                    </a:cubicBezTo>
                    <a:cubicBezTo>
                      <a:pt x="1" y="1311"/>
                      <a:pt x="691" y="3445"/>
                      <a:pt x="4750" y="7337"/>
                    </a:cubicBezTo>
                    <a:cubicBezTo>
                      <a:pt x="5169" y="7755"/>
                      <a:pt x="5629" y="8173"/>
                      <a:pt x="6131" y="8571"/>
                    </a:cubicBezTo>
                    <a:cubicBezTo>
                      <a:pt x="6173" y="8592"/>
                      <a:pt x="6257" y="8613"/>
                      <a:pt x="6320" y="8634"/>
                    </a:cubicBezTo>
                    <a:cubicBezTo>
                      <a:pt x="7282" y="9157"/>
                      <a:pt x="8245" y="9743"/>
                      <a:pt x="9186" y="10370"/>
                    </a:cubicBezTo>
                    <a:cubicBezTo>
                      <a:pt x="8391" y="9220"/>
                      <a:pt x="8349" y="8487"/>
                      <a:pt x="8705" y="8090"/>
                    </a:cubicBezTo>
                    <a:cubicBezTo>
                      <a:pt x="8864" y="7939"/>
                      <a:pt x="9068" y="7856"/>
                      <a:pt x="9328" y="7856"/>
                    </a:cubicBezTo>
                    <a:cubicBezTo>
                      <a:pt x="9683" y="7856"/>
                      <a:pt x="10142" y="8011"/>
                      <a:pt x="10734" y="8362"/>
                    </a:cubicBezTo>
                    <a:cubicBezTo>
                      <a:pt x="9918" y="7127"/>
                      <a:pt x="9165" y="5851"/>
                      <a:pt x="8537" y="4596"/>
                    </a:cubicBezTo>
                    <a:cubicBezTo>
                      <a:pt x="8517" y="4554"/>
                      <a:pt x="8517" y="4533"/>
                      <a:pt x="8475" y="4491"/>
                    </a:cubicBezTo>
                    <a:cubicBezTo>
                      <a:pt x="8286" y="4303"/>
                      <a:pt x="8140" y="4114"/>
                      <a:pt x="7952" y="3968"/>
                    </a:cubicBezTo>
                    <a:cubicBezTo>
                      <a:pt x="4982" y="1075"/>
                      <a:pt x="3029" y="1"/>
                      <a:pt x="18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35"/>
              <p:cNvSpPr/>
              <p:nvPr/>
            </p:nvSpPr>
            <p:spPr>
              <a:xfrm>
                <a:off x="878697" y="3167201"/>
                <a:ext cx="186211" cy="86707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4492" extrusionOk="0">
                    <a:moveTo>
                      <a:pt x="4813" y="0"/>
                    </a:moveTo>
                    <a:cubicBezTo>
                      <a:pt x="1508" y="0"/>
                      <a:pt x="207" y="739"/>
                      <a:pt x="105" y="1730"/>
                    </a:cubicBezTo>
                    <a:cubicBezTo>
                      <a:pt x="0" y="2818"/>
                      <a:pt x="1277" y="3864"/>
                      <a:pt x="4959" y="4492"/>
                    </a:cubicBezTo>
                    <a:cubicBezTo>
                      <a:pt x="5817" y="3989"/>
                      <a:pt x="6801" y="3466"/>
                      <a:pt x="7847" y="2943"/>
                    </a:cubicBezTo>
                    <a:cubicBezTo>
                      <a:pt x="8495" y="2650"/>
                      <a:pt x="9060" y="2378"/>
                      <a:pt x="9646" y="2190"/>
                    </a:cubicBezTo>
                    <a:cubicBezTo>
                      <a:pt x="8182" y="1520"/>
                      <a:pt x="7700" y="872"/>
                      <a:pt x="7826" y="328"/>
                    </a:cubicBezTo>
                    <a:cubicBezTo>
                      <a:pt x="7679" y="244"/>
                      <a:pt x="7512" y="202"/>
                      <a:pt x="7366" y="119"/>
                    </a:cubicBezTo>
                    <a:cubicBezTo>
                      <a:pt x="6407" y="38"/>
                      <a:pt x="5559" y="0"/>
                      <a:pt x="48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35"/>
              <p:cNvSpPr/>
              <p:nvPr/>
            </p:nvSpPr>
            <p:spPr>
              <a:xfrm>
                <a:off x="1038638" y="2816725"/>
                <a:ext cx="192658" cy="286932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14865" extrusionOk="0">
                    <a:moveTo>
                      <a:pt x="2049" y="0"/>
                    </a:moveTo>
                    <a:cubicBezTo>
                      <a:pt x="1811" y="0"/>
                      <a:pt x="1588" y="54"/>
                      <a:pt x="1381" y="156"/>
                    </a:cubicBezTo>
                    <a:cubicBezTo>
                      <a:pt x="1360" y="156"/>
                      <a:pt x="1360" y="177"/>
                      <a:pt x="1360" y="177"/>
                    </a:cubicBezTo>
                    <a:cubicBezTo>
                      <a:pt x="1360" y="177"/>
                      <a:pt x="1318" y="177"/>
                      <a:pt x="1318" y="198"/>
                    </a:cubicBezTo>
                    <a:cubicBezTo>
                      <a:pt x="272" y="721"/>
                      <a:pt x="0" y="2374"/>
                      <a:pt x="1172" y="5700"/>
                    </a:cubicBezTo>
                    <a:cubicBezTo>
                      <a:pt x="1569" y="6851"/>
                      <a:pt x="2113" y="8169"/>
                      <a:pt x="2867" y="9718"/>
                    </a:cubicBezTo>
                    <a:cubicBezTo>
                      <a:pt x="2888" y="9739"/>
                      <a:pt x="2888" y="9781"/>
                      <a:pt x="2929" y="9822"/>
                    </a:cubicBezTo>
                    <a:cubicBezTo>
                      <a:pt x="3557" y="11057"/>
                      <a:pt x="4310" y="12333"/>
                      <a:pt x="5147" y="13568"/>
                    </a:cubicBezTo>
                    <a:cubicBezTo>
                      <a:pt x="5608" y="13861"/>
                      <a:pt x="6194" y="14279"/>
                      <a:pt x="6842" y="14865"/>
                    </a:cubicBezTo>
                    <a:cubicBezTo>
                      <a:pt x="5440" y="11915"/>
                      <a:pt x="5503" y="10576"/>
                      <a:pt x="6214" y="10241"/>
                    </a:cubicBezTo>
                    <a:cubicBezTo>
                      <a:pt x="6319" y="10191"/>
                      <a:pt x="6433" y="10165"/>
                      <a:pt x="6554" y="10165"/>
                    </a:cubicBezTo>
                    <a:cubicBezTo>
                      <a:pt x="7308" y="10165"/>
                      <a:pt x="8384" y="11176"/>
                      <a:pt x="9771" y="13986"/>
                    </a:cubicBezTo>
                    <a:cubicBezTo>
                      <a:pt x="9855" y="14133"/>
                      <a:pt x="9939" y="14300"/>
                      <a:pt x="9981" y="14447"/>
                    </a:cubicBezTo>
                    <a:cubicBezTo>
                      <a:pt x="9792" y="13045"/>
                      <a:pt x="9751" y="11998"/>
                      <a:pt x="9834" y="11245"/>
                    </a:cubicBezTo>
                    <a:cubicBezTo>
                      <a:pt x="9332" y="9843"/>
                      <a:pt x="8746" y="8462"/>
                      <a:pt x="8119" y="7207"/>
                    </a:cubicBezTo>
                    <a:cubicBezTo>
                      <a:pt x="8098" y="7186"/>
                      <a:pt x="8098" y="7165"/>
                      <a:pt x="8077" y="7102"/>
                    </a:cubicBezTo>
                    <a:cubicBezTo>
                      <a:pt x="7282" y="5554"/>
                      <a:pt x="6549" y="4299"/>
                      <a:pt x="5880" y="3315"/>
                    </a:cubicBezTo>
                    <a:cubicBezTo>
                      <a:pt x="4311" y="937"/>
                      <a:pt x="3042" y="0"/>
                      <a:pt x="20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35"/>
              <p:cNvSpPr/>
              <p:nvPr/>
            </p:nvSpPr>
            <p:spPr>
              <a:xfrm>
                <a:off x="890009" y="3044147"/>
                <a:ext cx="283940" cy="140696"/>
              </a:xfrm>
              <a:custGeom>
                <a:avLst/>
                <a:gdLst/>
                <a:ahLst/>
                <a:cxnLst/>
                <a:rect l="l" t="t" r="r" b="b"/>
                <a:pathLst>
                  <a:path w="14710" h="7289" extrusionOk="0">
                    <a:moveTo>
                      <a:pt x="2212" y="0"/>
                    </a:moveTo>
                    <a:cubicBezTo>
                      <a:pt x="1337" y="0"/>
                      <a:pt x="822" y="290"/>
                      <a:pt x="586" y="760"/>
                    </a:cubicBezTo>
                    <a:cubicBezTo>
                      <a:pt x="0" y="1911"/>
                      <a:pt x="1318" y="3732"/>
                      <a:pt x="6298" y="6242"/>
                    </a:cubicBezTo>
                    <a:lnTo>
                      <a:pt x="6780" y="6494"/>
                    </a:lnTo>
                    <a:cubicBezTo>
                      <a:pt x="6926" y="6556"/>
                      <a:pt x="7093" y="6640"/>
                      <a:pt x="7240" y="6703"/>
                    </a:cubicBezTo>
                    <a:cubicBezTo>
                      <a:pt x="7282" y="6703"/>
                      <a:pt x="7282" y="6703"/>
                      <a:pt x="7282" y="6661"/>
                    </a:cubicBezTo>
                    <a:cubicBezTo>
                      <a:pt x="7400" y="6210"/>
                      <a:pt x="7903" y="5914"/>
                      <a:pt x="8961" y="5914"/>
                    </a:cubicBezTo>
                    <a:cubicBezTo>
                      <a:pt x="9768" y="5914"/>
                      <a:pt x="10899" y="6086"/>
                      <a:pt x="12429" y="6494"/>
                    </a:cubicBezTo>
                    <a:cubicBezTo>
                      <a:pt x="13182" y="6703"/>
                      <a:pt x="13935" y="6975"/>
                      <a:pt x="14710" y="7289"/>
                    </a:cubicBezTo>
                    <a:cubicBezTo>
                      <a:pt x="14207" y="6912"/>
                      <a:pt x="13705" y="6494"/>
                      <a:pt x="13266" y="6054"/>
                    </a:cubicBezTo>
                    <a:cubicBezTo>
                      <a:pt x="12345" y="5133"/>
                      <a:pt x="11697" y="4401"/>
                      <a:pt x="11278" y="3773"/>
                    </a:cubicBezTo>
                    <a:cubicBezTo>
                      <a:pt x="10337" y="3146"/>
                      <a:pt x="9353" y="2539"/>
                      <a:pt x="8412" y="2058"/>
                    </a:cubicBezTo>
                    <a:cubicBezTo>
                      <a:pt x="8349" y="2037"/>
                      <a:pt x="8265" y="2016"/>
                      <a:pt x="8223" y="1995"/>
                    </a:cubicBezTo>
                    <a:cubicBezTo>
                      <a:pt x="5367" y="567"/>
                      <a:pt x="3437" y="0"/>
                      <a:pt x="22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35"/>
              <p:cNvSpPr/>
              <p:nvPr/>
            </p:nvSpPr>
            <p:spPr>
              <a:xfrm>
                <a:off x="1027732" y="3158553"/>
                <a:ext cx="163589" cy="51325"/>
              </a:xfrm>
              <a:custGeom>
                <a:avLst/>
                <a:gdLst/>
                <a:ahLst/>
                <a:cxnLst/>
                <a:rect l="l" t="t" r="r" b="b"/>
                <a:pathLst>
                  <a:path w="8475" h="2659" extrusionOk="0">
                    <a:moveTo>
                      <a:pt x="1848" y="1"/>
                    </a:moveTo>
                    <a:cubicBezTo>
                      <a:pt x="775" y="1"/>
                      <a:pt x="266" y="310"/>
                      <a:pt x="147" y="776"/>
                    </a:cubicBezTo>
                    <a:lnTo>
                      <a:pt x="147" y="797"/>
                    </a:lnTo>
                    <a:cubicBezTo>
                      <a:pt x="0" y="1341"/>
                      <a:pt x="481" y="2010"/>
                      <a:pt x="1946" y="2659"/>
                    </a:cubicBezTo>
                    <a:cubicBezTo>
                      <a:pt x="3566" y="2076"/>
                      <a:pt x="5033" y="1854"/>
                      <a:pt x="6318" y="1854"/>
                    </a:cubicBezTo>
                    <a:cubicBezTo>
                      <a:pt x="7108" y="1854"/>
                      <a:pt x="7829" y="1938"/>
                      <a:pt x="8474" y="2073"/>
                    </a:cubicBezTo>
                    <a:cubicBezTo>
                      <a:pt x="8160" y="1864"/>
                      <a:pt x="7888" y="1634"/>
                      <a:pt x="7596" y="1403"/>
                    </a:cubicBezTo>
                    <a:cubicBezTo>
                      <a:pt x="6800" y="1069"/>
                      <a:pt x="6026" y="776"/>
                      <a:pt x="5294" y="587"/>
                    </a:cubicBezTo>
                    <a:cubicBezTo>
                      <a:pt x="3778" y="175"/>
                      <a:pt x="2654" y="1"/>
                      <a:pt x="18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35"/>
              <p:cNvSpPr/>
              <p:nvPr/>
            </p:nvSpPr>
            <p:spPr>
              <a:xfrm>
                <a:off x="1179179" y="2788061"/>
                <a:ext cx="106241" cy="244524"/>
              </a:xfrm>
              <a:custGeom>
                <a:avLst/>
                <a:gdLst/>
                <a:ahLst/>
                <a:cxnLst/>
                <a:rect l="l" t="t" r="r" b="b"/>
                <a:pathLst>
                  <a:path w="5504" h="12668" extrusionOk="0">
                    <a:moveTo>
                      <a:pt x="2212" y="1"/>
                    </a:moveTo>
                    <a:cubicBezTo>
                      <a:pt x="2166" y="1"/>
                      <a:pt x="2119" y="3"/>
                      <a:pt x="2072" y="9"/>
                    </a:cubicBezTo>
                    <a:cubicBezTo>
                      <a:pt x="796" y="176"/>
                      <a:pt x="1" y="2227"/>
                      <a:pt x="712" y="7813"/>
                    </a:cubicBezTo>
                    <a:cubicBezTo>
                      <a:pt x="733" y="8043"/>
                      <a:pt x="796" y="8294"/>
                      <a:pt x="817" y="8545"/>
                    </a:cubicBezTo>
                    <a:cubicBezTo>
                      <a:pt x="838" y="8566"/>
                      <a:pt x="838" y="8587"/>
                      <a:pt x="879" y="8650"/>
                    </a:cubicBezTo>
                    <a:cubicBezTo>
                      <a:pt x="1507" y="9926"/>
                      <a:pt x="2072" y="11286"/>
                      <a:pt x="2574" y="12667"/>
                    </a:cubicBezTo>
                    <a:cubicBezTo>
                      <a:pt x="2679" y="11496"/>
                      <a:pt x="3076" y="10973"/>
                      <a:pt x="3558" y="10889"/>
                    </a:cubicBezTo>
                    <a:cubicBezTo>
                      <a:pt x="3599" y="10883"/>
                      <a:pt x="3640" y="10880"/>
                      <a:pt x="3680" y="10880"/>
                    </a:cubicBezTo>
                    <a:cubicBezTo>
                      <a:pt x="4198" y="10880"/>
                      <a:pt x="4679" y="11384"/>
                      <a:pt x="5106" y="12626"/>
                    </a:cubicBezTo>
                    <a:cubicBezTo>
                      <a:pt x="5169" y="11496"/>
                      <a:pt x="5294" y="10345"/>
                      <a:pt x="5483" y="9299"/>
                    </a:cubicBezTo>
                    <a:cubicBezTo>
                      <a:pt x="5483" y="9215"/>
                      <a:pt x="5503" y="9173"/>
                      <a:pt x="5503" y="9089"/>
                    </a:cubicBezTo>
                    <a:cubicBezTo>
                      <a:pt x="5483" y="8462"/>
                      <a:pt x="5420" y="7855"/>
                      <a:pt x="5336" y="7248"/>
                    </a:cubicBezTo>
                    <a:cubicBezTo>
                      <a:pt x="4671" y="1886"/>
                      <a:pt x="3443" y="1"/>
                      <a:pt x="22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35"/>
              <p:cNvSpPr/>
              <p:nvPr/>
            </p:nvSpPr>
            <p:spPr>
              <a:xfrm>
                <a:off x="1369811" y="2896927"/>
                <a:ext cx="130060" cy="155038"/>
              </a:xfrm>
              <a:custGeom>
                <a:avLst/>
                <a:gdLst/>
                <a:ahLst/>
                <a:cxnLst/>
                <a:rect l="l" t="t" r="r" b="b"/>
                <a:pathLst>
                  <a:path w="6738" h="8032" extrusionOk="0">
                    <a:moveTo>
                      <a:pt x="5098" y="0"/>
                    </a:moveTo>
                    <a:cubicBezTo>
                      <a:pt x="3984" y="0"/>
                      <a:pt x="2355" y="1361"/>
                      <a:pt x="105" y="5019"/>
                    </a:cubicBezTo>
                    <a:cubicBezTo>
                      <a:pt x="63" y="5165"/>
                      <a:pt x="21" y="5354"/>
                      <a:pt x="1" y="5521"/>
                    </a:cubicBezTo>
                    <a:cubicBezTo>
                      <a:pt x="524" y="5751"/>
                      <a:pt x="733" y="6504"/>
                      <a:pt x="419" y="8032"/>
                    </a:cubicBezTo>
                    <a:cubicBezTo>
                      <a:pt x="837" y="7760"/>
                      <a:pt x="1277" y="7530"/>
                      <a:pt x="1737" y="7258"/>
                    </a:cubicBezTo>
                    <a:cubicBezTo>
                      <a:pt x="2930" y="6672"/>
                      <a:pt x="4018" y="6190"/>
                      <a:pt x="5022" y="5751"/>
                    </a:cubicBezTo>
                    <a:cubicBezTo>
                      <a:pt x="6738" y="2403"/>
                      <a:pt x="6654" y="729"/>
                      <a:pt x="5755" y="185"/>
                    </a:cubicBezTo>
                    <a:cubicBezTo>
                      <a:pt x="5559" y="65"/>
                      <a:pt x="5341" y="0"/>
                      <a:pt x="50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35"/>
              <p:cNvSpPr/>
              <p:nvPr/>
            </p:nvSpPr>
            <p:spPr>
              <a:xfrm>
                <a:off x="1268840" y="3219163"/>
                <a:ext cx="425" cy="2432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63"/>
                      <a:pt x="1" y="84"/>
                      <a:pt x="22" y="126"/>
                    </a:cubicBezTo>
                    <a:lnTo>
                      <a:pt x="22" y="63"/>
                    </a:lnTo>
                    <a:cubicBezTo>
                      <a:pt x="22" y="42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rgbClr val="AE00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35"/>
              <p:cNvSpPr/>
              <p:nvPr/>
            </p:nvSpPr>
            <p:spPr>
              <a:xfrm>
                <a:off x="1277719" y="2830642"/>
                <a:ext cx="114734" cy="294421"/>
              </a:xfrm>
              <a:custGeom>
                <a:avLst/>
                <a:gdLst/>
                <a:ahLst/>
                <a:cxnLst/>
                <a:rect l="l" t="t" r="r" b="b"/>
                <a:pathLst>
                  <a:path w="5944" h="15253" extrusionOk="0">
                    <a:moveTo>
                      <a:pt x="3756" y="0"/>
                    </a:moveTo>
                    <a:cubicBezTo>
                      <a:pt x="2564" y="0"/>
                      <a:pt x="1305" y="1799"/>
                      <a:pt x="398" y="6883"/>
                    </a:cubicBezTo>
                    <a:cubicBezTo>
                      <a:pt x="398" y="6967"/>
                      <a:pt x="378" y="7009"/>
                      <a:pt x="378" y="7093"/>
                    </a:cubicBezTo>
                    <a:cubicBezTo>
                      <a:pt x="189" y="8160"/>
                      <a:pt x="64" y="9290"/>
                      <a:pt x="1" y="10420"/>
                    </a:cubicBezTo>
                    <a:cubicBezTo>
                      <a:pt x="231" y="11152"/>
                      <a:pt x="482" y="12114"/>
                      <a:pt x="629" y="13370"/>
                    </a:cubicBezTo>
                    <a:cubicBezTo>
                      <a:pt x="712" y="13977"/>
                      <a:pt x="754" y="14625"/>
                      <a:pt x="754" y="15253"/>
                    </a:cubicBezTo>
                    <a:cubicBezTo>
                      <a:pt x="963" y="14458"/>
                      <a:pt x="1215" y="13663"/>
                      <a:pt x="1487" y="12951"/>
                    </a:cubicBezTo>
                    <a:cubicBezTo>
                      <a:pt x="2679" y="9913"/>
                      <a:pt x="3690" y="8868"/>
                      <a:pt x="4443" y="8868"/>
                    </a:cubicBezTo>
                    <a:cubicBezTo>
                      <a:pt x="4536" y="8868"/>
                      <a:pt x="4624" y="8883"/>
                      <a:pt x="4709" y="8913"/>
                    </a:cubicBezTo>
                    <a:cubicBezTo>
                      <a:pt x="4709" y="8913"/>
                      <a:pt x="4730" y="8913"/>
                      <a:pt x="4730" y="8955"/>
                    </a:cubicBezTo>
                    <a:cubicBezTo>
                      <a:pt x="4772" y="8788"/>
                      <a:pt x="4813" y="8599"/>
                      <a:pt x="4834" y="8453"/>
                    </a:cubicBezTo>
                    <a:cubicBezTo>
                      <a:pt x="4876" y="8264"/>
                      <a:pt x="4918" y="8118"/>
                      <a:pt x="4939" y="7930"/>
                    </a:cubicBezTo>
                    <a:cubicBezTo>
                      <a:pt x="5943" y="2406"/>
                      <a:pt x="5253" y="272"/>
                      <a:pt x="3976" y="21"/>
                    </a:cubicBezTo>
                    <a:cubicBezTo>
                      <a:pt x="3903" y="7"/>
                      <a:pt x="3830" y="0"/>
                      <a:pt x="37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35"/>
              <p:cNvSpPr/>
              <p:nvPr/>
            </p:nvSpPr>
            <p:spPr>
              <a:xfrm>
                <a:off x="1293084" y="3002396"/>
                <a:ext cx="90876" cy="135195"/>
              </a:xfrm>
              <a:custGeom>
                <a:avLst/>
                <a:gdLst/>
                <a:ahLst/>
                <a:cxnLst/>
                <a:rect l="l" t="t" r="r" b="b"/>
                <a:pathLst>
                  <a:path w="4708" h="7004" extrusionOk="0">
                    <a:moveTo>
                      <a:pt x="3645" y="0"/>
                    </a:moveTo>
                    <a:cubicBezTo>
                      <a:pt x="2894" y="0"/>
                      <a:pt x="1895" y="1086"/>
                      <a:pt x="732" y="4074"/>
                    </a:cubicBezTo>
                    <a:cubicBezTo>
                      <a:pt x="439" y="4807"/>
                      <a:pt x="209" y="5602"/>
                      <a:pt x="0" y="6376"/>
                    </a:cubicBezTo>
                    <a:lnTo>
                      <a:pt x="0" y="7004"/>
                    </a:lnTo>
                    <a:cubicBezTo>
                      <a:pt x="795" y="5518"/>
                      <a:pt x="2155" y="3907"/>
                      <a:pt x="4394" y="2547"/>
                    </a:cubicBezTo>
                    <a:cubicBezTo>
                      <a:pt x="4708" y="1040"/>
                      <a:pt x="4499" y="287"/>
                      <a:pt x="3976" y="78"/>
                    </a:cubicBezTo>
                    <a:cubicBezTo>
                      <a:pt x="3976" y="78"/>
                      <a:pt x="3934" y="78"/>
                      <a:pt x="3934" y="57"/>
                    </a:cubicBezTo>
                    <a:cubicBezTo>
                      <a:pt x="3842" y="20"/>
                      <a:pt x="3746" y="0"/>
                      <a:pt x="36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35"/>
              <p:cNvSpPr/>
              <p:nvPr/>
            </p:nvSpPr>
            <p:spPr>
              <a:xfrm>
                <a:off x="1144049" y="3012375"/>
                <a:ext cx="125621" cy="218504"/>
              </a:xfrm>
              <a:custGeom>
                <a:avLst/>
                <a:gdLst/>
                <a:ahLst/>
                <a:cxnLst/>
                <a:rect l="l" t="t" r="r" b="b"/>
                <a:pathLst>
                  <a:path w="6508" h="11320" extrusionOk="0">
                    <a:moveTo>
                      <a:pt x="1129" y="0"/>
                    </a:moveTo>
                    <a:cubicBezTo>
                      <a:pt x="1001" y="0"/>
                      <a:pt x="883" y="29"/>
                      <a:pt x="774" y="84"/>
                    </a:cubicBezTo>
                    <a:cubicBezTo>
                      <a:pt x="84" y="440"/>
                      <a:pt x="0" y="1779"/>
                      <a:pt x="1402" y="4708"/>
                    </a:cubicBezTo>
                    <a:cubicBezTo>
                      <a:pt x="1674" y="4938"/>
                      <a:pt x="1967" y="5210"/>
                      <a:pt x="2281" y="5524"/>
                    </a:cubicBezTo>
                    <a:cubicBezTo>
                      <a:pt x="4059" y="7261"/>
                      <a:pt x="5671" y="9876"/>
                      <a:pt x="6507" y="11320"/>
                    </a:cubicBezTo>
                    <a:lnTo>
                      <a:pt x="6507" y="10839"/>
                    </a:lnTo>
                    <a:cubicBezTo>
                      <a:pt x="6507" y="10797"/>
                      <a:pt x="6487" y="10755"/>
                      <a:pt x="6487" y="10734"/>
                    </a:cubicBezTo>
                    <a:cubicBezTo>
                      <a:pt x="5775" y="9123"/>
                      <a:pt x="4855" y="6591"/>
                      <a:pt x="4541" y="4373"/>
                    </a:cubicBezTo>
                    <a:lnTo>
                      <a:pt x="4541" y="4290"/>
                    </a:lnTo>
                    <a:cubicBezTo>
                      <a:pt x="4478" y="4122"/>
                      <a:pt x="4415" y="3976"/>
                      <a:pt x="4331" y="3829"/>
                    </a:cubicBezTo>
                    <a:cubicBezTo>
                      <a:pt x="2953" y="1019"/>
                      <a:pt x="1881" y="0"/>
                      <a:pt x="11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35"/>
              <p:cNvSpPr/>
              <p:nvPr/>
            </p:nvSpPr>
            <p:spPr>
              <a:xfrm>
                <a:off x="1228053" y="2998535"/>
                <a:ext cx="65841" cy="222249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11514" extrusionOk="0">
                    <a:moveTo>
                      <a:pt x="1163" y="0"/>
                    </a:moveTo>
                    <a:cubicBezTo>
                      <a:pt x="1131" y="0"/>
                      <a:pt x="1099" y="2"/>
                      <a:pt x="1067" y="6"/>
                    </a:cubicBezTo>
                    <a:cubicBezTo>
                      <a:pt x="565" y="90"/>
                      <a:pt x="168" y="613"/>
                      <a:pt x="63" y="1784"/>
                    </a:cubicBezTo>
                    <a:cubicBezTo>
                      <a:pt x="0" y="2579"/>
                      <a:pt x="21" y="3626"/>
                      <a:pt x="231" y="5007"/>
                    </a:cubicBezTo>
                    <a:lnTo>
                      <a:pt x="231" y="5090"/>
                    </a:lnTo>
                    <a:cubicBezTo>
                      <a:pt x="544" y="7308"/>
                      <a:pt x="1465" y="9840"/>
                      <a:pt x="2135" y="11472"/>
                    </a:cubicBezTo>
                    <a:cubicBezTo>
                      <a:pt x="2135" y="11493"/>
                      <a:pt x="2155" y="11493"/>
                      <a:pt x="2155" y="11514"/>
                    </a:cubicBezTo>
                    <a:cubicBezTo>
                      <a:pt x="2197" y="10635"/>
                      <a:pt x="2427" y="9003"/>
                      <a:pt x="3411" y="7224"/>
                    </a:cubicBezTo>
                    <a:cubicBezTo>
                      <a:pt x="3369" y="6994"/>
                      <a:pt x="3369" y="6785"/>
                      <a:pt x="3369" y="6576"/>
                    </a:cubicBezTo>
                    <a:cubicBezTo>
                      <a:pt x="3327" y="5927"/>
                      <a:pt x="3306" y="5300"/>
                      <a:pt x="3223" y="4693"/>
                    </a:cubicBezTo>
                    <a:cubicBezTo>
                      <a:pt x="3055" y="3416"/>
                      <a:pt x="2846" y="2454"/>
                      <a:pt x="2595" y="1742"/>
                    </a:cubicBezTo>
                    <a:cubicBezTo>
                      <a:pt x="2181" y="482"/>
                      <a:pt x="1675" y="0"/>
                      <a:pt x="11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35"/>
              <p:cNvSpPr/>
              <p:nvPr/>
            </p:nvSpPr>
            <p:spPr>
              <a:xfrm>
                <a:off x="1091546" y="3068719"/>
                <a:ext cx="178123" cy="167005"/>
              </a:xfrm>
              <a:custGeom>
                <a:avLst/>
                <a:gdLst/>
                <a:ahLst/>
                <a:cxnLst/>
                <a:rect l="l" t="t" r="r" b="b"/>
                <a:pathLst>
                  <a:path w="9228" h="8652" extrusionOk="0">
                    <a:moveTo>
                      <a:pt x="1008" y="1"/>
                    </a:moveTo>
                    <a:cubicBezTo>
                      <a:pt x="743" y="1"/>
                      <a:pt x="541" y="88"/>
                      <a:pt x="398" y="241"/>
                    </a:cubicBezTo>
                    <a:cubicBezTo>
                      <a:pt x="0" y="638"/>
                      <a:pt x="84" y="1350"/>
                      <a:pt x="858" y="2521"/>
                    </a:cubicBezTo>
                    <a:cubicBezTo>
                      <a:pt x="1277" y="3149"/>
                      <a:pt x="1925" y="3902"/>
                      <a:pt x="2846" y="4802"/>
                    </a:cubicBezTo>
                    <a:cubicBezTo>
                      <a:pt x="3285" y="5221"/>
                      <a:pt x="3766" y="5639"/>
                      <a:pt x="4290" y="6057"/>
                    </a:cubicBezTo>
                    <a:cubicBezTo>
                      <a:pt x="4582" y="6288"/>
                      <a:pt x="4896" y="6518"/>
                      <a:pt x="5168" y="6727"/>
                    </a:cubicBezTo>
                    <a:cubicBezTo>
                      <a:pt x="7763" y="7292"/>
                      <a:pt x="9227" y="8652"/>
                      <a:pt x="9227" y="8652"/>
                    </a:cubicBezTo>
                    <a:lnTo>
                      <a:pt x="9227" y="8464"/>
                    </a:lnTo>
                    <a:cubicBezTo>
                      <a:pt x="8391" y="6999"/>
                      <a:pt x="6779" y="4405"/>
                      <a:pt x="5001" y="2647"/>
                    </a:cubicBezTo>
                    <a:cubicBezTo>
                      <a:pt x="4645" y="2312"/>
                      <a:pt x="4373" y="2061"/>
                      <a:pt x="4101" y="1810"/>
                    </a:cubicBezTo>
                    <a:cubicBezTo>
                      <a:pt x="3453" y="1245"/>
                      <a:pt x="2867" y="806"/>
                      <a:pt x="2406" y="513"/>
                    </a:cubicBezTo>
                    <a:cubicBezTo>
                      <a:pt x="1821" y="155"/>
                      <a:pt x="1359" y="1"/>
                      <a:pt x="1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35"/>
              <p:cNvSpPr/>
              <p:nvPr/>
            </p:nvSpPr>
            <p:spPr>
              <a:xfrm>
                <a:off x="859318" y="3484109"/>
                <a:ext cx="341288" cy="627775"/>
              </a:xfrm>
              <a:custGeom>
                <a:avLst/>
                <a:gdLst/>
                <a:ahLst/>
                <a:cxnLst/>
                <a:rect l="l" t="t" r="r" b="b"/>
                <a:pathLst>
                  <a:path w="17681" h="32523" extrusionOk="0">
                    <a:moveTo>
                      <a:pt x="0" y="0"/>
                    </a:moveTo>
                    <a:lnTo>
                      <a:pt x="16090" y="32076"/>
                    </a:lnTo>
                    <a:cubicBezTo>
                      <a:pt x="16208" y="32356"/>
                      <a:pt x="16493" y="32522"/>
                      <a:pt x="16783" y="32522"/>
                    </a:cubicBezTo>
                    <a:cubicBezTo>
                      <a:pt x="16904" y="32522"/>
                      <a:pt x="17026" y="32493"/>
                      <a:pt x="17137" y="32432"/>
                    </a:cubicBezTo>
                    <a:cubicBezTo>
                      <a:pt x="17513" y="32243"/>
                      <a:pt x="17681" y="31762"/>
                      <a:pt x="17471" y="31385"/>
                    </a:cubicBezTo>
                    <a:lnTo>
                      <a:pt x="2511" y="1507"/>
                    </a:lnTo>
                    <a:cubicBezTo>
                      <a:pt x="1611" y="1088"/>
                      <a:pt x="774" y="56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35"/>
              <p:cNvSpPr/>
              <p:nvPr/>
            </p:nvSpPr>
            <p:spPr>
              <a:xfrm>
                <a:off x="719973" y="2847995"/>
                <a:ext cx="1117538" cy="689852"/>
              </a:xfrm>
              <a:custGeom>
                <a:avLst/>
                <a:gdLst/>
                <a:ahLst/>
                <a:cxnLst/>
                <a:rect l="l" t="t" r="r" b="b"/>
                <a:pathLst>
                  <a:path w="57896" h="35739" extrusionOk="0">
                    <a:moveTo>
                      <a:pt x="41975" y="11635"/>
                    </a:moveTo>
                    <a:cubicBezTo>
                      <a:pt x="43205" y="11635"/>
                      <a:pt x="44228" y="11949"/>
                      <a:pt x="44589" y="12680"/>
                    </a:cubicBezTo>
                    <a:cubicBezTo>
                      <a:pt x="45342" y="14187"/>
                      <a:pt x="44254" y="17932"/>
                      <a:pt x="40739" y="19689"/>
                    </a:cubicBezTo>
                    <a:cubicBezTo>
                      <a:pt x="39358" y="20384"/>
                      <a:pt x="38021" y="20647"/>
                      <a:pt x="36875" y="20647"/>
                    </a:cubicBezTo>
                    <a:cubicBezTo>
                      <a:pt x="35120" y="20647"/>
                      <a:pt x="33816" y="20029"/>
                      <a:pt x="33499" y="19397"/>
                    </a:cubicBezTo>
                    <a:cubicBezTo>
                      <a:pt x="32620" y="17597"/>
                      <a:pt x="35445" y="13810"/>
                      <a:pt x="37809" y="12617"/>
                    </a:cubicBezTo>
                    <a:cubicBezTo>
                      <a:pt x="39053" y="12007"/>
                      <a:pt x="40637" y="11635"/>
                      <a:pt x="41975" y="11635"/>
                    </a:cubicBezTo>
                    <a:close/>
                    <a:moveTo>
                      <a:pt x="21021" y="22282"/>
                    </a:moveTo>
                    <a:cubicBezTo>
                      <a:pt x="22797" y="22282"/>
                      <a:pt x="24439" y="22721"/>
                      <a:pt x="24920" y="23707"/>
                    </a:cubicBezTo>
                    <a:cubicBezTo>
                      <a:pt x="25444" y="24753"/>
                      <a:pt x="24314" y="27933"/>
                      <a:pt x="20819" y="29670"/>
                    </a:cubicBezTo>
                    <a:cubicBezTo>
                      <a:pt x="19640" y="30260"/>
                      <a:pt x="18444" y="30498"/>
                      <a:pt x="17347" y="30498"/>
                    </a:cubicBezTo>
                    <a:cubicBezTo>
                      <a:pt x="15175" y="30498"/>
                      <a:pt x="13390" y="29562"/>
                      <a:pt x="12889" y="28561"/>
                    </a:cubicBezTo>
                    <a:cubicBezTo>
                      <a:pt x="12136" y="27034"/>
                      <a:pt x="14542" y="24293"/>
                      <a:pt x="16928" y="23121"/>
                    </a:cubicBezTo>
                    <a:cubicBezTo>
                      <a:pt x="17997" y="22581"/>
                      <a:pt x="19554" y="22282"/>
                      <a:pt x="21021" y="22282"/>
                    </a:cubicBezTo>
                    <a:close/>
                    <a:moveTo>
                      <a:pt x="49087" y="0"/>
                    </a:moveTo>
                    <a:cubicBezTo>
                      <a:pt x="47413" y="5252"/>
                      <a:pt x="44275" y="5880"/>
                      <a:pt x="38688" y="8286"/>
                    </a:cubicBezTo>
                    <a:cubicBezTo>
                      <a:pt x="37663" y="8725"/>
                      <a:pt x="36596" y="9228"/>
                      <a:pt x="35403" y="9793"/>
                    </a:cubicBezTo>
                    <a:cubicBezTo>
                      <a:pt x="34943" y="10023"/>
                      <a:pt x="34503" y="10295"/>
                      <a:pt x="34085" y="10546"/>
                    </a:cubicBezTo>
                    <a:cubicBezTo>
                      <a:pt x="31846" y="11948"/>
                      <a:pt x="30528" y="13517"/>
                      <a:pt x="29691" y="15003"/>
                    </a:cubicBezTo>
                    <a:cubicBezTo>
                      <a:pt x="28708" y="16781"/>
                      <a:pt x="28477" y="18392"/>
                      <a:pt x="28436" y="19292"/>
                    </a:cubicBezTo>
                    <a:lnTo>
                      <a:pt x="28436" y="19355"/>
                    </a:lnTo>
                    <a:lnTo>
                      <a:pt x="28436" y="19836"/>
                    </a:lnTo>
                    <a:lnTo>
                      <a:pt x="28436" y="20024"/>
                    </a:lnTo>
                    <a:cubicBezTo>
                      <a:pt x="28436" y="20024"/>
                      <a:pt x="26992" y="18664"/>
                      <a:pt x="24376" y="18120"/>
                    </a:cubicBezTo>
                    <a:cubicBezTo>
                      <a:pt x="23720" y="17974"/>
                      <a:pt x="22985" y="17885"/>
                      <a:pt x="22178" y="17885"/>
                    </a:cubicBezTo>
                    <a:cubicBezTo>
                      <a:pt x="20903" y="17885"/>
                      <a:pt x="19450" y="18108"/>
                      <a:pt x="17848" y="18685"/>
                    </a:cubicBezTo>
                    <a:cubicBezTo>
                      <a:pt x="17262" y="18894"/>
                      <a:pt x="16656" y="19166"/>
                      <a:pt x="16070" y="19459"/>
                    </a:cubicBezTo>
                    <a:cubicBezTo>
                      <a:pt x="15024" y="19982"/>
                      <a:pt x="14040" y="20505"/>
                      <a:pt x="13182" y="20987"/>
                    </a:cubicBezTo>
                    <a:cubicBezTo>
                      <a:pt x="9081" y="23328"/>
                      <a:pt x="6703" y="25186"/>
                      <a:pt x="3522" y="25186"/>
                    </a:cubicBezTo>
                    <a:cubicBezTo>
                      <a:pt x="2467" y="25186"/>
                      <a:pt x="1324" y="24981"/>
                      <a:pt x="0" y="24523"/>
                    </a:cubicBezTo>
                    <a:lnTo>
                      <a:pt x="0" y="24523"/>
                    </a:lnTo>
                    <a:cubicBezTo>
                      <a:pt x="1" y="24523"/>
                      <a:pt x="2595" y="29607"/>
                      <a:pt x="7198" y="32913"/>
                    </a:cubicBezTo>
                    <a:cubicBezTo>
                      <a:pt x="7972" y="33499"/>
                      <a:pt x="8809" y="34001"/>
                      <a:pt x="9709" y="34441"/>
                    </a:cubicBezTo>
                    <a:cubicBezTo>
                      <a:pt x="11362" y="35235"/>
                      <a:pt x="13203" y="35739"/>
                      <a:pt x="15214" y="35739"/>
                    </a:cubicBezTo>
                    <a:cubicBezTo>
                      <a:pt x="17809" y="35739"/>
                      <a:pt x="20688" y="34900"/>
                      <a:pt x="23812" y="32767"/>
                    </a:cubicBezTo>
                    <a:cubicBezTo>
                      <a:pt x="29712" y="28708"/>
                      <a:pt x="29063" y="24544"/>
                      <a:pt x="30361" y="23895"/>
                    </a:cubicBezTo>
                    <a:cubicBezTo>
                      <a:pt x="30500" y="23828"/>
                      <a:pt x="30670" y="23799"/>
                      <a:pt x="30869" y="23799"/>
                    </a:cubicBezTo>
                    <a:cubicBezTo>
                      <a:pt x="32036" y="23799"/>
                      <a:pt x="34204" y="24787"/>
                      <a:pt x="37019" y="24787"/>
                    </a:cubicBezTo>
                    <a:cubicBezTo>
                      <a:pt x="38350" y="24787"/>
                      <a:pt x="39825" y="24566"/>
                      <a:pt x="41408" y="23916"/>
                    </a:cubicBezTo>
                    <a:cubicBezTo>
                      <a:pt x="57896" y="17262"/>
                      <a:pt x="49088" y="1"/>
                      <a:pt x="490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35"/>
              <p:cNvSpPr/>
              <p:nvPr/>
            </p:nvSpPr>
            <p:spPr>
              <a:xfrm>
                <a:off x="1105270" y="3377077"/>
                <a:ext cx="404716" cy="771830"/>
              </a:xfrm>
              <a:custGeom>
                <a:avLst/>
                <a:gdLst/>
                <a:ahLst/>
                <a:cxnLst/>
                <a:rect l="l" t="t" r="r" b="b"/>
                <a:pathLst>
                  <a:path w="20967" h="39986" extrusionOk="0">
                    <a:moveTo>
                      <a:pt x="2846" y="0"/>
                    </a:moveTo>
                    <a:cubicBezTo>
                      <a:pt x="1884" y="440"/>
                      <a:pt x="942" y="900"/>
                      <a:pt x="1" y="1402"/>
                    </a:cubicBezTo>
                    <a:lnTo>
                      <a:pt x="20966" y="39985"/>
                    </a:lnTo>
                    <a:lnTo>
                      <a:pt x="284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1312463" y="3299519"/>
                <a:ext cx="223774" cy="897450"/>
              </a:xfrm>
              <a:custGeom>
                <a:avLst/>
                <a:gdLst/>
                <a:ahLst/>
                <a:cxnLst/>
                <a:rect l="l" t="t" r="r" b="b"/>
                <a:pathLst>
                  <a:path w="11593" h="46494" extrusionOk="0">
                    <a:moveTo>
                      <a:pt x="6382" y="1"/>
                    </a:moveTo>
                    <a:cubicBezTo>
                      <a:pt x="4227" y="273"/>
                      <a:pt x="2093" y="670"/>
                      <a:pt x="0" y="1214"/>
                    </a:cubicBezTo>
                    <a:lnTo>
                      <a:pt x="11425" y="46179"/>
                    </a:lnTo>
                    <a:lnTo>
                      <a:pt x="11592" y="46493"/>
                    </a:lnTo>
                    <a:lnTo>
                      <a:pt x="63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1537820" y="3295080"/>
                <a:ext cx="184184" cy="906735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46975" extrusionOk="0">
                    <a:moveTo>
                      <a:pt x="3118" y="1"/>
                    </a:moveTo>
                    <a:lnTo>
                      <a:pt x="1" y="46891"/>
                    </a:lnTo>
                    <a:lnTo>
                      <a:pt x="64" y="46974"/>
                    </a:lnTo>
                    <a:lnTo>
                      <a:pt x="9542" y="838"/>
                    </a:lnTo>
                    <a:cubicBezTo>
                      <a:pt x="7408" y="398"/>
                      <a:pt x="5253" y="126"/>
                      <a:pt x="31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35"/>
              <p:cNvSpPr/>
              <p:nvPr/>
            </p:nvSpPr>
            <p:spPr>
              <a:xfrm>
                <a:off x="1539441" y="3357292"/>
                <a:ext cx="451563" cy="847746"/>
              </a:xfrm>
              <a:custGeom>
                <a:avLst/>
                <a:gdLst/>
                <a:ahLst/>
                <a:cxnLst/>
                <a:rect l="l" t="t" r="r" b="b"/>
                <a:pathLst>
                  <a:path w="23394" h="43919" extrusionOk="0">
                    <a:moveTo>
                      <a:pt x="17514" y="0"/>
                    </a:moveTo>
                    <a:lnTo>
                      <a:pt x="0" y="43856"/>
                    </a:lnTo>
                    <a:lnTo>
                      <a:pt x="21" y="43919"/>
                    </a:lnTo>
                    <a:lnTo>
                      <a:pt x="23393" y="2804"/>
                    </a:lnTo>
                    <a:cubicBezTo>
                      <a:pt x="21552" y="1716"/>
                      <a:pt x="19585" y="774"/>
                      <a:pt x="175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35"/>
              <p:cNvSpPr/>
              <p:nvPr/>
            </p:nvSpPr>
            <p:spPr>
              <a:xfrm>
                <a:off x="1541468" y="3717939"/>
                <a:ext cx="807771" cy="489125"/>
              </a:xfrm>
              <a:custGeom>
                <a:avLst/>
                <a:gdLst/>
                <a:ahLst/>
                <a:cxnLst/>
                <a:rect l="l" t="t" r="r" b="b"/>
                <a:pathLst>
                  <a:path w="41848" h="25340" extrusionOk="0">
                    <a:moveTo>
                      <a:pt x="40132" y="1"/>
                    </a:moveTo>
                    <a:lnTo>
                      <a:pt x="0" y="25297"/>
                    </a:lnTo>
                    <a:lnTo>
                      <a:pt x="21" y="25339"/>
                    </a:lnTo>
                    <a:lnTo>
                      <a:pt x="2323" y="24293"/>
                    </a:lnTo>
                    <a:lnTo>
                      <a:pt x="41847" y="2867"/>
                    </a:lnTo>
                    <a:cubicBezTo>
                      <a:pt x="41282" y="1926"/>
                      <a:pt x="40738" y="963"/>
                      <a:pt x="401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35"/>
              <p:cNvSpPr/>
              <p:nvPr/>
            </p:nvSpPr>
            <p:spPr>
              <a:xfrm>
                <a:off x="1540657" y="3502678"/>
                <a:ext cx="676514" cy="703171"/>
              </a:xfrm>
              <a:custGeom>
                <a:avLst/>
                <a:gdLst/>
                <a:ahLst/>
                <a:cxnLst/>
                <a:rect l="l" t="t" r="r" b="b"/>
                <a:pathLst>
                  <a:path w="35048" h="36429" extrusionOk="0">
                    <a:moveTo>
                      <a:pt x="30319" y="1"/>
                    </a:moveTo>
                    <a:lnTo>
                      <a:pt x="0" y="36408"/>
                    </a:lnTo>
                    <a:lnTo>
                      <a:pt x="42" y="36429"/>
                    </a:lnTo>
                    <a:lnTo>
                      <a:pt x="35047" y="4457"/>
                    </a:lnTo>
                    <a:cubicBezTo>
                      <a:pt x="33562" y="2867"/>
                      <a:pt x="31992" y="1381"/>
                      <a:pt x="30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35"/>
              <p:cNvSpPr/>
              <p:nvPr/>
            </p:nvSpPr>
            <p:spPr>
              <a:xfrm>
                <a:off x="1106081" y="3293362"/>
                <a:ext cx="1241942" cy="578477"/>
              </a:xfrm>
              <a:custGeom>
                <a:avLst/>
                <a:gdLst/>
                <a:ahLst/>
                <a:cxnLst/>
                <a:rect l="l" t="t" r="r" b="b"/>
                <a:pathLst>
                  <a:path w="64341" h="29969" extrusionOk="0">
                    <a:moveTo>
                      <a:pt x="22677" y="1"/>
                    </a:moveTo>
                    <a:cubicBezTo>
                      <a:pt x="14646" y="1"/>
                      <a:pt x="6864" y="2068"/>
                      <a:pt x="0" y="5823"/>
                    </a:cubicBezTo>
                    <a:lnTo>
                      <a:pt x="5043" y="15113"/>
                    </a:lnTo>
                    <a:cubicBezTo>
                      <a:pt x="10388" y="12178"/>
                      <a:pt x="16434" y="10569"/>
                      <a:pt x="22675" y="10569"/>
                    </a:cubicBezTo>
                    <a:cubicBezTo>
                      <a:pt x="26133" y="10569"/>
                      <a:pt x="29652" y="11063"/>
                      <a:pt x="33143" y="12100"/>
                    </a:cubicBezTo>
                    <a:cubicBezTo>
                      <a:pt x="42915" y="15008"/>
                      <a:pt x="50594" y="21620"/>
                      <a:pt x="55050" y="29969"/>
                    </a:cubicBezTo>
                    <a:lnTo>
                      <a:pt x="64341" y="24926"/>
                    </a:lnTo>
                    <a:cubicBezTo>
                      <a:pt x="58775" y="14548"/>
                      <a:pt x="49359" y="6262"/>
                      <a:pt x="37328" y="2329"/>
                    </a:cubicBezTo>
                    <a:cubicBezTo>
                      <a:pt x="36931" y="2203"/>
                      <a:pt x="36533" y="2098"/>
                      <a:pt x="36156" y="1973"/>
                    </a:cubicBezTo>
                    <a:cubicBezTo>
                      <a:pt x="31663" y="637"/>
                      <a:pt x="27132" y="1"/>
                      <a:pt x="226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35"/>
              <p:cNvSpPr/>
              <p:nvPr/>
            </p:nvSpPr>
            <p:spPr>
              <a:xfrm>
                <a:off x="1424746" y="4098508"/>
                <a:ext cx="238695" cy="214258"/>
              </a:xfrm>
              <a:custGeom>
                <a:avLst/>
                <a:gdLst/>
                <a:ahLst/>
                <a:cxnLst/>
                <a:rect l="l" t="t" r="r" b="b"/>
                <a:pathLst>
                  <a:path w="12366" h="11100" extrusionOk="0">
                    <a:moveTo>
                      <a:pt x="6193" y="0"/>
                    </a:moveTo>
                    <a:cubicBezTo>
                      <a:pt x="3785" y="0"/>
                      <a:pt x="1564" y="1561"/>
                      <a:pt x="858" y="3970"/>
                    </a:cubicBezTo>
                    <a:cubicBezTo>
                      <a:pt x="0" y="6921"/>
                      <a:pt x="1674" y="10017"/>
                      <a:pt x="4603" y="10875"/>
                    </a:cubicBezTo>
                    <a:cubicBezTo>
                      <a:pt x="5127" y="11027"/>
                      <a:pt x="5654" y="11100"/>
                      <a:pt x="6174" y="11100"/>
                    </a:cubicBezTo>
                    <a:cubicBezTo>
                      <a:pt x="8582" y="11100"/>
                      <a:pt x="10802" y="9540"/>
                      <a:pt x="11508" y="7130"/>
                    </a:cubicBezTo>
                    <a:cubicBezTo>
                      <a:pt x="12366" y="4180"/>
                      <a:pt x="10692" y="1083"/>
                      <a:pt x="7763" y="225"/>
                    </a:cubicBezTo>
                    <a:cubicBezTo>
                      <a:pt x="7240" y="73"/>
                      <a:pt x="6712" y="0"/>
                      <a:pt x="61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35"/>
              <p:cNvSpPr/>
              <p:nvPr/>
            </p:nvSpPr>
            <p:spPr>
              <a:xfrm>
                <a:off x="1472404" y="4140992"/>
                <a:ext cx="142993" cy="128516"/>
              </a:xfrm>
              <a:custGeom>
                <a:avLst/>
                <a:gdLst/>
                <a:ahLst/>
                <a:cxnLst/>
                <a:rect l="l" t="t" r="r" b="b"/>
                <a:pathLst>
                  <a:path w="7408" h="6658" extrusionOk="0">
                    <a:moveTo>
                      <a:pt x="3711" y="1"/>
                    </a:moveTo>
                    <a:cubicBezTo>
                      <a:pt x="2276" y="1"/>
                      <a:pt x="954" y="951"/>
                      <a:pt x="523" y="2397"/>
                    </a:cubicBezTo>
                    <a:cubicBezTo>
                      <a:pt x="0" y="4155"/>
                      <a:pt x="1004" y="5996"/>
                      <a:pt x="2762" y="6519"/>
                    </a:cubicBezTo>
                    <a:cubicBezTo>
                      <a:pt x="3077" y="6613"/>
                      <a:pt x="3395" y="6658"/>
                      <a:pt x="3708" y="6658"/>
                    </a:cubicBezTo>
                    <a:cubicBezTo>
                      <a:pt x="5138" y="6658"/>
                      <a:pt x="6455" y="5722"/>
                      <a:pt x="6884" y="4280"/>
                    </a:cubicBezTo>
                    <a:cubicBezTo>
                      <a:pt x="7407" y="2523"/>
                      <a:pt x="6424" y="660"/>
                      <a:pt x="4645" y="137"/>
                    </a:cubicBezTo>
                    <a:cubicBezTo>
                      <a:pt x="4334" y="45"/>
                      <a:pt x="4020" y="1"/>
                      <a:pt x="37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65" name="Google Shape;765;p35"/>
          <p:cNvSpPr txBox="1">
            <a:spLocks noGrp="1"/>
          </p:cNvSpPr>
          <p:nvPr>
            <p:ph type="title"/>
          </p:nvPr>
        </p:nvSpPr>
        <p:spPr>
          <a:xfrm>
            <a:off x="1414267" y="1287440"/>
            <a:ext cx="6694085" cy="2147543"/>
          </a:xfrm>
          <a:prstGeom prst="rect">
            <a:avLst/>
          </a:prstGeo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/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Драмски метод у функцији мотивације ученика - </a:t>
            </a:r>
            <a:br>
              <a:rPr lang="ru-RU" sz="240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solidFill>
                  <a:srgbClr val="993300"/>
                </a:solidFill>
              </a:rPr>
              <a:t>могућност избора (индивидуализација и диференцирање).</a:t>
            </a:r>
            <a:br>
              <a:rPr lang="sr-Cyrl-RS" sz="2400" dirty="0">
                <a:solidFill>
                  <a:srgbClr val="993300"/>
                </a:solidFill>
              </a:rPr>
            </a:br>
            <a:r>
              <a:rPr lang="sr-Cyrl-RS" sz="2400" dirty="0">
                <a:solidFill>
                  <a:srgbClr val="993300"/>
                </a:solidFill>
              </a:rPr>
              <a:t> </a:t>
            </a:r>
            <a:endParaRPr sz="2400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304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6"/>
          <p:cNvSpPr/>
          <p:nvPr/>
        </p:nvSpPr>
        <p:spPr>
          <a:xfrm>
            <a:off x="3401345" y="1915685"/>
            <a:ext cx="2330400" cy="2330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3" name="Google Shape;773;p36"/>
          <p:cNvSpPr txBox="1">
            <a:spLocks noGrp="1"/>
          </p:cNvSpPr>
          <p:nvPr>
            <p:ph type="title" idx="4294967295"/>
          </p:nvPr>
        </p:nvSpPr>
        <p:spPr>
          <a:xfrm>
            <a:off x="985187" y="3506084"/>
            <a:ext cx="2246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Костимограф</a:t>
            </a:r>
            <a:endParaRPr sz="26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5" name="Google Shape;775;p36"/>
          <p:cNvSpPr txBox="1">
            <a:spLocks noGrp="1"/>
          </p:cNvSpPr>
          <p:nvPr>
            <p:ph type="title" idx="4294967295"/>
          </p:nvPr>
        </p:nvSpPr>
        <p:spPr>
          <a:xfrm>
            <a:off x="5739684" y="3652688"/>
            <a:ext cx="2246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Сценограф</a:t>
            </a:r>
            <a:endParaRPr sz="26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6" name="Google Shape;776;p36"/>
          <p:cNvSpPr txBox="1">
            <a:spLocks noGrp="1"/>
          </p:cNvSpPr>
          <p:nvPr>
            <p:ph type="title" idx="4294967295"/>
          </p:nvPr>
        </p:nvSpPr>
        <p:spPr>
          <a:xfrm>
            <a:off x="1042071" y="2220120"/>
            <a:ext cx="2246400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Сценариста</a:t>
            </a:r>
            <a:endParaRPr sz="26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" name="Google Shape;778;p36"/>
          <p:cNvSpPr txBox="1">
            <a:spLocks noGrp="1"/>
          </p:cNvSpPr>
          <p:nvPr>
            <p:ph type="title" idx="4294967295"/>
          </p:nvPr>
        </p:nvSpPr>
        <p:spPr>
          <a:xfrm>
            <a:off x="5824185" y="2263100"/>
            <a:ext cx="2646229" cy="338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Музички уредник</a:t>
            </a:r>
            <a:endParaRPr sz="26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0" name="Google Shape;780;p36"/>
          <p:cNvSpPr txBox="1">
            <a:spLocks noGrp="1"/>
          </p:cNvSpPr>
          <p:nvPr>
            <p:ph type="title"/>
          </p:nvPr>
        </p:nvSpPr>
        <p:spPr>
          <a:xfrm>
            <a:off x="738431" y="693232"/>
            <a:ext cx="7704000" cy="676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Улоге које ученик заузима на часу/</a:t>
            </a:r>
            <a:br>
              <a:rPr lang="sr-Cyrl-R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током припремних активности</a:t>
            </a:r>
            <a:endParaRPr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1" name="Google Shape;781;p36"/>
          <p:cNvSpPr/>
          <p:nvPr/>
        </p:nvSpPr>
        <p:spPr>
          <a:xfrm rot="10800000">
            <a:off x="3576571" y="2075591"/>
            <a:ext cx="2043600" cy="2043600"/>
          </a:xfrm>
          <a:prstGeom prst="pie">
            <a:avLst>
              <a:gd name="adj1" fmla="val 10797178"/>
              <a:gd name="adj2" fmla="val 1620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82" name="Google Shape;782;p36"/>
          <p:cNvSpPr/>
          <p:nvPr/>
        </p:nvSpPr>
        <p:spPr>
          <a:xfrm flipH="1">
            <a:off x="3568631" y="2020065"/>
            <a:ext cx="2043600" cy="2043600"/>
          </a:xfrm>
          <a:prstGeom prst="pie">
            <a:avLst>
              <a:gd name="adj1" fmla="val 10797178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83" name="Google Shape;783;p36"/>
          <p:cNvSpPr/>
          <p:nvPr/>
        </p:nvSpPr>
        <p:spPr>
          <a:xfrm>
            <a:off x="3464999" y="1967875"/>
            <a:ext cx="2043600" cy="2043600"/>
          </a:xfrm>
          <a:prstGeom prst="pie">
            <a:avLst>
              <a:gd name="adj1" fmla="val 10797178"/>
              <a:gd name="adj2" fmla="val 1620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84" name="Google Shape;784;p36"/>
          <p:cNvSpPr/>
          <p:nvPr/>
        </p:nvSpPr>
        <p:spPr>
          <a:xfrm rot="10800000" flipH="1">
            <a:off x="3493786" y="2075591"/>
            <a:ext cx="2043600" cy="2043600"/>
          </a:xfrm>
          <a:prstGeom prst="pie">
            <a:avLst>
              <a:gd name="adj1" fmla="val 10797178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785" name="Google Shape;785;p36"/>
          <p:cNvGrpSpPr/>
          <p:nvPr/>
        </p:nvGrpSpPr>
        <p:grpSpPr>
          <a:xfrm>
            <a:off x="4637321" y="2240865"/>
            <a:ext cx="720019" cy="719979"/>
            <a:chOff x="1436775" y="2915675"/>
            <a:chExt cx="454500" cy="454475"/>
          </a:xfrm>
        </p:grpSpPr>
        <p:sp>
          <p:nvSpPr>
            <p:cNvPr id="786" name="Google Shape;786;p36"/>
            <p:cNvSpPr/>
            <p:nvPr/>
          </p:nvSpPr>
          <p:spPr>
            <a:xfrm>
              <a:off x="1734475" y="2942575"/>
              <a:ext cx="110075" cy="204300"/>
            </a:xfrm>
            <a:custGeom>
              <a:avLst/>
              <a:gdLst/>
              <a:ahLst/>
              <a:cxnLst/>
              <a:rect l="l" t="t" r="r" b="b"/>
              <a:pathLst>
                <a:path w="4403" h="8172" extrusionOk="0">
                  <a:moveTo>
                    <a:pt x="507" y="1"/>
                  </a:moveTo>
                  <a:lnTo>
                    <a:pt x="1" y="254"/>
                  </a:lnTo>
                  <a:lnTo>
                    <a:pt x="3769" y="8171"/>
                  </a:lnTo>
                  <a:lnTo>
                    <a:pt x="4403" y="8171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6"/>
            <p:cNvSpPr/>
            <p:nvPr/>
          </p:nvSpPr>
          <p:spPr>
            <a:xfrm>
              <a:off x="1468450" y="2915675"/>
              <a:ext cx="296925" cy="233575"/>
            </a:xfrm>
            <a:custGeom>
              <a:avLst/>
              <a:gdLst/>
              <a:ahLst/>
              <a:cxnLst/>
              <a:rect l="l" t="t" r="r" b="b"/>
              <a:pathLst>
                <a:path w="11877" h="9343" extrusionOk="0">
                  <a:moveTo>
                    <a:pt x="11212" y="0"/>
                  </a:moveTo>
                  <a:lnTo>
                    <a:pt x="1" y="8899"/>
                  </a:lnTo>
                  <a:lnTo>
                    <a:pt x="602" y="9342"/>
                  </a:lnTo>
                  <a:lnTo>
                    <a:pt x="11877" y="697"/>
                  </a:lnTo>
                  <a:lnTo>
                    <a:pt x="112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1468450" y="3115175"/>
              <a:ext cx="55450" cy="34075"/>
            </a:xfrm>
            <a:custGeom>
              <a:avLst/>
              <a:gdLst/>
              <a:ahLst/>
              <a:cxnLst/>
              <a:rect l="l" t="t" r="r" b="b"/>
              <a:pathLst>
                <a:path w="2218" h="1363" extrusionOk="0">
                  <a:moveTo>
                    <a:pt x="1109" y="1"/>
                  </a:moveTo>
                  <a:lnTo>
                    <a:pt x="1" y="919"/>
                  </a:lnTo>
                  <a:lnTo>
                    <a:pt x="602" y="1362"/>
                  </a:lnTo>
                  <a:lnTo>
                    <a:pt x="2218" y="127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36"/>
            <p:cNvSpPr/>
            <p:nvPr/>
          </p:nvSpPr>
          <p:spPr>
            <a:xfrm>
              <a:off x="1576125" y="3110425"/>
              <a:ext cx="166300" cy="34075"/>
            </a:xfrm>
            <a:custGeom>
              <a:avLst/>
              <a:gdLst/>
              <a:ahLst/>
              <a:cxnLst/>
              <a:rect l="l" t="t" r="r" b="b"/>
              <a:pathLst>
                <a:path w="6652" h="1363" extrusionOk="0">
                  <a:moveTo>
                    <a:pt x="6176" y="1"/>
                  </a:moveTo>
                  <a:lnTo>
                    <a:pt x="317" y="127"/>
                  </a:lnTo>
                  <a:lnTo>
                    <a:pt x="1" y="1362"/>
                  </a:lnTo>
                  <a:lnTo>
                    <a:pt x="6651" y="1362"/>
                  </a:lnTo>
                  <a:lnTo>
                    <a:pt x="61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36"/>
            <p:cNvSpPr/>
            <p:nvPr/>
          </p:nvSpPr>
          <p:spPr>
            <a:xfrm>
              <a:off x="1465300" y="3134175"/>
              <a:ext cx="396675" cy="99000"/>
            </a:xfrm>
            <a:custGeom>
              <a:avLst/>
              <a:gdLst/>
              <a:ahLst/>
              <a:cxnLst/>
              <a:rect l="l" t="t" r="r" b="b"/>
              <a:pathLst>
                <a:path w="15867" h="3960" extrusionOk="0">
                  <a:moveTo>
                    <a:pt x="15613" y="1"/>
                  </a:moveTo>
                  <a:lnTo>
                    <a:pt x="127" y="159"/>
                  </a:lnTo>
                  <a:lnTo>
                    <a:pt x="0" y="3959"/>
                  </a:lnTo>
                  <a:lnTo>
                    <a:pt x="0" y="3959"/>
                  </a:lnTo>
                  <a:lnTo>
                    <a:pt x="15866" y="3674"/>
                  </a:lnTo>
                  <a:lnTo>
                    <a:pt x="1561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6"/>
            <p:cNvSpPr/>
            <p:nvPr/>
          </p:nvSpPr>
          <p:spPr>
            <a:xfrm>
              <a:off x="1816025" y="3259275"/>
              <a:ext cx="41200" cy="110875"/>
            </a:xfrm>
            <a:custGeom>
              <a:avLst/>
              <a:gdLst/>
              <a:ahLst/>
              <a:cxnLst/>
              <a:rect l="l" t="t" r="r" b="b"/>
              <a:pathLst>
                <a:path w="1648" h="4435" extrusionOk="0">
                  <a:moveTo>
                    <a:pt x="1647" y="0"/>
                  </a:moveTo>
                  <a:lnTo>
                    <a:pt x="0" y="32"/>
                  </a:lnTo>
                  <a:lnTo>
                    <a:pt x="254" y="4434"/>
                  </a:lnTo>
                  <a:lnTo>
                    <a:pt x="1046" y="4434"/>
                  </a:lnTo>
                  <a:lnTo>
                    <a:pt x="16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6"/>
            <p:cNvSpPr/>
            <p:nvPr/>
          </p:nvSpPr>
          <p:spPr>
            <a:xfrm>
              <a:off x="1816025" y="3259275"/>
              <a:ext cx="41200" cy="37225"/>
            </a:xfrm>
            <a:custGeom>
              <a:avLst/>
              <a:gdLst/>
              <a:ahLst/>
              <a:cxnLst/>
              <a:rect l="l" t="t" r="r" b="b"/>
              <a:pathLst>
                <a:path w="1648" h="1489" extrusionOk="0">
                  <a:moveTo>
                    <a:pt x="1647" y="0"/>
                  </a:moveTo>
                  <a:lnTo>
                    <a:pt x="0" y="32"/>
                  </a:lnTo>
                  <a:lnTo>
                    <a:pt x="64" y="1489"/>
                  </a:lnTo>
                  <a:lnTo>
                    <a:pt x="1457" y="1426"/>
                  </a:lnTo>
                  <a:lnTo>
                    <a:pt x="1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6"/>
            <p:cNvSpPr/>
            <p:nvPr/>
          </p:nvSpPr>
          <p:spPr>
            <a:xfrm>
              <a:off x="1471625" y="3252950"/>
              <a:ext cx="45950" cy="117200"/>
            </a:xfrm>
            <a:custGeom>
              <a:avLst/>
              <a:gdLst/>
              <a:ahLst/>
              <a:cxnLst/>
              <a:rect l="l" t="t" r="r" b="b"/>
              <a:pathLst>
                <a:path w="1838" h="4688" extrusionOk="0">
                  <a:moveTo>
                    <a:pt x="0" y="0"/>
                  </a:moveTo>
                  <a:lnTo>
                    <a:pt x="855" y="4687"/>
                  </a:lnTo>
                  <a:lnTo>
                    <a:pt x="1616" y="4687"/>
                  </a:lnTo>
                  <a:lnTo>
                    <a:pt x="1837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6"/>
            <p:cNvSpPr/>
            <p:nvPr/>
          </p:nvSpPr>
          <p:spPr>
            <a:xfrm>
              <a:off x="1471625" y="3252950"/>
              <a:ext cx="45950" cy="45925"/>
            </a:xfrm>
            <a:custGeom>
              <a:avLst/>
              <a:gdLst/>
              <a:ahLst/>
              <a:cxnLst/>
              <a:rect l="l" t="t" r="r" b="b"/>
              <a:pathLst>
                <a:path w="1838" h="1837" extrusionOk="0">
                  <a:moveTo>
                    <a:pt x="0" y="0"/>
                  </a:moveTo>
                  <a:lnTo>
                    <a:pt x="349" y="1837"/>
                  </a:lnTo>
                  <a:lnTo>
                    <a:pt x="1774" y="1837"/>
                  </a:lnTo>
                  <a:lnTo>
                    <a:pt x="1837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6"/>
            <p:cNvSpPr/>
            <p:nvPr/>
          </p:nvSpPr>
          <p:spPr>
            <a:xfrm>
              <a:off x="1501700" y="3184050"/>
              <a:ext cx="330175" cy="41200"/>
            </a:xfrm>
            <a:custGeom>
              <a:avLst/>
              <a:gdLst/>
              <a:ahLst/>
              <a:cxnLst/>
              <a:rect l="l" t="t" r="r" b="b"/>
              <a:pathLst>
                <a:path w="13207" h="1648" extrusionOk="0">
                  <a:moveTo>
                    <a:pt x="12858" y="1"/>
                  </a:moveTo>
                  <a:lnTo>
                    <a:pt x="191" y="191"/>
                  </a:lnTo>
                  <a:lnTo>
                    <a:pt x="1" y="1648"/>
                  </a:lnTo>
                  <a:lnTo>
                    <a:pt x="13207" y="1458"/>
                  </a:lnTo>
                  <a:lnTo>
                    <a:pt x="128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36"/>
            <p:cNvSpPr/>
            <p:nvPr/>
          </p:nvSpPr>
          <p:spPr>
            <a:xfrm>
              <a:off x="1501700" y="3205425"/>
              <a:ext cx="330175" cy="19825"/>
            </a:xfrm>
            <a:custGeom>
              <a:avLst/>
              <a:gdLst/>
              <a:ahLst/>
              <a:cxnLst/>
              <a:rect l="l" t="t" r="r" b="b"/>
              <a:pathLst>
                <a:path w="13207" h="793" extrusionOk="0">
                  <a:moveTo>
                    <a:pt x="13080" y="1"/>
                  </a:moveTo>
                  <a:lnTo>
                    <a:pt x="96" y="96"/>
                  </a:lnTo>
                  <a:lnTo>
                    <a:pt x="1" y="793"/>
                  </a:lnTo>
                  <a:lnTo>
                    <a:pt x="13207" y="603"/>
                  </a:lnTo>
                  <a:lnTo>
                    <a:pt x="130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36"/>
            <p:cNvSpPr/>
            <p:nvPr/>
          </p:nvSpPr>
          <p:spPr>
            <a:xfrm>
              <a:off x="1643425" y="3186425"/>
              <a:ext cx="14275" cy="23000"/>
            </a:xfrm>
            <a:custGeom>
              <a:avLst/>
              <a:gdLst/>
              <a:ahLst/>
              <a:cxnLst/>
              <a:rect l="l" t="t" r="r" b="b"/>
              <a:pathLst>
                <a:path w="571" h="920" extrusionOk="0">
                  <a:moveTo>
                    <a:pt x="32" y="1"/>
                  </a:moveTo>
                  <a:lnTo>
                    <a:pt x="1" y="919"/>
                  </a:lnTo>
                  <a:lnTo>
                    <a:pt x="571" y="919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36"/>
            <p:cNvSpPr/>
            <p:nvPr/>
          </p:nvSpPr>
          <p:spPr>
            <a:xfrm>
              <a:off x="1568225" y="3188025"/>
              <a:ext cx="15050" cy="24550"/>
            </a:xfrm>
            <a:custGeom>
              <a:avLst/>
              <a:gdLst/>
              <a:ahLst/>
              <a:cxnLst/>
              <a:rect l="l" t="t" r="r" b="b"/>
              <a:pathLst>
                <a:path w="602" h="982" extrusionOk="0">
                  <a:moveTo>
                    <a:pt x="32" y="0"/>
                  </a:moveTo>
                  <a:lnTo>
                    <a:pt x="0" y="982"/>
                  </a:lnTo>
                  <a:lnTo>
                    <a:pt x="602" y="95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6"/>
            <p:cNvSpPr/>
            <p:nvPr/>
          </p:nvSpPr>
          <p:spPr>
            <a:xfrm>
              <a:off x="1683800" y="3185650"/>
              <a:ext cx="14275" cy="24550"/>
            </a:xfrm>
            <a:custGeom>
              <a:avLst/>
              <a:gdLst/>
              <a:ahLst/>
              <a:cxnLst/>
              <a:rect l="l" t="t" r="r" b="b"/>
              <a:pathLst>
                <a:path w="571" h="982" extrusionOk="0">
                  <a:moveTo>
                    <a:pt x="96" y="0"/>
                  </a:moveTo>
                  <a:lnTo>
                    <a:pt x="1" y="982"/>
                  </a:lnTo>
                  <a:lnTo>
                    <a:pt x="571" y="982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36"/>
            <p:cNvSpPr/>
            <p:nvPr/>
          </p:nvSpPr>
          <p:spPr>
            <a:xfrm>
              <a:off x="1758225" y="3184850"/>
              <a:ext cx="19025" cy="25350"/>
            </a:xfrm>
            <a:custGeom>
              <a:avLst/>
              <a:gdLst/>
              <a:ahLst/>
              <a:cxnLst/>
              <a:rect l="l" t="t" r="r" b="b"/>
              <a:pathLst>
                <a:path w="761" h="1014" extrusionOk="0">
                  <a:moveTo>
                    <a:pt x="96" y="1"/>
                  </a:moveTo>
                  <a:lnTo>
                    <a:pt x="1" y="1014"/>
                  </a:lnTo>
                  <a:lnTo>
                    <a:pt x="761" y="1014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36"/>
            <p:cNvSpPr/>
            <p:nvPr/>
          </p:nvSpPr>
          <p:spPr>
            <a:xfrm>
              <a:off x="1794650" y="3184850"/>
              <a:ext cx="15075" cy="23775"/>
            </a:xfrm>
            <a:custGeom>
              <a:avLst/>
              <a:gdLst/>
              <a:ahLst/>
              <a:cxnLst/>
              <a:rect l="l" t="t" r="r" b="b"/>
              <a:pathLst>
                <a:path w="603" h="951" extrusionOk="0">
                  <a:moveTo>
                    <a:pt x="0" y="1"/>
                  </a:moveTo>
                  <a:lnTo>
                    <a:pt x="222" y="951"/>
                  </a:lnTo>
                  <a:lnTo>
                    <a:pt x="602" y="951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36"/>
            <p:cNvSpPr/>
            <p:nvPr/>
          </p:nvSpPr>
          <p:spPr>
            <a:xfrm>
              <a:off x="1722600" y="3185650"/>
              <a:ext cx="15075" cy="22975"/>
            </a:xfrm>
            <a:custGeom>
              <a:avLst/>
              <a:gdLst/>
              <a:ahLst/>
              <a:cxnLst/>
              <a:rect l="l" t="t" r="r" b="b"/>
              <a:pathLst>
                <a:path w="603" h="919" extrusionOk="0">
                  <a:moveTo>
                    <a:pt x="1" y="0"/>
                  </a:moveTo>
                  <a:lnTo>
                    <a:pt x="127" y="919"/>
                  </a:lnTo>
                  <a:lnTo>
                    <a:pt x="507" y="919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36"/>
            <p:cNvSpPr/>
            <p:nvPr/>
          </p:nvSpPr>
          <p:spPr>
            <a:xfrm>
              <a:off x="1607800" y="3186425"/>
              <a:ext cx="11100" cy="25375"/>
            </a:xfrm>
            <a:custGeom>
              <a:avLst/>
              <a:gdLst/>
              <a:ahLst/>
              <a:cxnLst/>
              <a:rect l="l" t="t" r="r" b="b"/>
              <a:pathLst>
                <a:path w="444" h="1015" extrusionOk="0">
                  <a:moveTo>
                    <a:pt x="0" y="1"/>
                  </a:moveTo>
                  <a:lnTo>
                    <a:pt x="95" y="1014"/>
                  </a:lnTo>
                  <a:lnTo>
                    <a:pt x="444" y="1014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36"/>
            <p:cNvSpPr/>
            <p:nvPr/>
          </p:nvSpPr>
          <p:spPr>
            <a:xfrm>
              <a:off x="1529425" y="3188025"/>
              <a:ext cx="13475" cy="25350"/>
            </a:xfrm>
            <a:custGeom>
              <a:avLst/>
              <a:gdLst/>
              <a:ahLst/>
              <a:cxnLst/>
              <a:rect l="l" t="t" r="r" b="b"/>
              <a:pathLst>
                <a:path w="539" h="1014" extrusionOk="0">
                  <a:moveTo>
                    <a:pt x="0" y="0"/>
                  </a:moveTo>
                  <a:lnTo>
                    <a:pt x="95" y="1014"/>
                  </a:lnTo>
                  <a:lnTo>
                    <a:pt x="539" y="101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36"/>
            <p:cNvSpPr/>
            <p:nvPr/>
          </p:nvSpPr>
          <p:spPr>
            <a:xfrm>
              <a:off x="1436775" y="3216525"/>
              <a:ext cx="454500" cy="51475"/>
            </a:xfrm>
            <a:custGeom>
              <a:avLst/>
              <a:gdLst/>
              <a:ahLst/>
              <a:cxnLst/>
              <a:rect l="l" t="t" r="r" b="b"/>
              <a:pathLst>
                <a:path w="18180" h="2059" extrusionOk="0">
                  <a:moveTo>
                    <a:pt x="18052" y="0"/>
                  </a:moveTo>
                  <a:lnTo>
                    <a:pt x="159" y="159"/>
                  </a:lnTo>
                  <a:lnTo>
                    <a:pt x="1" y="2059"/>
                  </a:lnTo>
                  <a:lnTo>
                    <a:pt x="1" y="2059"/>
                  </a:lnTo>
                  <a:lnTo>
                    <a:pt x="18179" y="1932"/>
                  </a:lnTo>
                  <a:lnTo>
                    <a:pt x="180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6"/>
            <p:cNvSpPr/>
            <p:nvPr/>
          </p:nvSpPr>
          <p:spPr>
            <a:xfrm>
              <a:off x="1483500" y="3226025"/>
              <a:ext cx="368175" cy="30100"/>
            </a:xfrm>
            <a:custGeom>
              <a:avLst/>
              <a:gdLst/>
              <a:ahLst/>
              <a:cxnLst/>
              <a:rect l="l" t="t" r="r" b="b"/>
              <a:pathLst>
                <a:path w="14727" h="1204" extrusionOk="0">
                  <a:moveTo>
                    <a:pt x="13840" y="0"/>
                  </a:moveTo>
                  <a:lnTo>
                    <a:pt x="951" y="159"/>
                  </a:lnTo>
                  <a:cubicBezTo>
                    <a:pt x="887" y="159"/>
                    <a:pt x="507" y="475"/>
                    <a:pt x="0" y="475"/>
                  </a:cubicBezTo>
                  <a:lnTo>
                    <a:pt x="0" y="919"/>
                  </a:lnTo>
                  <a:cubicBezTo>
                    <a:pt x="570" y="919"/>
                    <a:pt x="824" y="1204"/>
                    <a:pt x="824" y="1204"/>
                  </a:cubicBezTo>
                  <a:lnTo>
                    <a:pt x="13935" y="1045"/>
                  </a:lnTo>
                  <a:cubicBezTo>
                    <a:pt x="13935" y="1045"/>
                    <a:pt x="14188" y="665"/>
                    <a:pt x="14727" y="665"/>
                  </a:cubicBezTo>
                  <a:lnTo>
                    <a:pt x="14727" y="285"/>
                  </a:lnTo>
                  <a:cubicBezTo>
                    <a:pt x="14093" y="285"/>
                    <a:pt x="13840" y="0"/>
                    <a:pt x="138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6"/>
            <p:cNvSpPr/>
            <p:nvPr/>
          </p:nvSpPr>
          <p:spPr>
            <a:xfrm>
              <a:off x="1479550" y="3148425"/>
              <a:ext cx="49900" cy="45150"/>
            </a:xfrm>
            <a:custGeom>
              <a:avLst/>
              <a:gdLst/>
              <a:ahLst/>
              <a:cxnLst/>
              <a:rect l="l" t="t" r="r" b="b"/>
              <a:pathLst>
                <a:path w="1996" h="1806" extrusionOk="0">
                  <a:moveTo>
                    <a:pt x="1995" y="1"/>
                  </a:moveTo>
                  <a:lnTo>
                    <a:pt x="158" y="32"/>
                  </a:lnTo>
                  <a:lnTo>
                    <a:pt x="0" y="1806"/>
                  </a:lnTo>
                  <a:cubicBezTo>
                    <a:pt x="0" y="1806"/>
                    <a:pt x="855" y="793"/>
                    <a:pt x="538" y="476"/>
                  </a:cubicBezTo>
                  <a:lnTo>
                    <a:pt x="538" y="476"/>
                  </a:lnTo>
                  <a:cubicBezTo>
                    <a:pt x="581" y="513"/>
                    <a:pt x="642" y="529"/>
                    <a:pt x="717" y="529"/>
                  </a:cubicBezTo>
                  <a:cubicBezTo>
                    <a:pt x="1145" y="529"/>
                    <a:pt x="1995" y="1"/>
                    <a:pt x="19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6"/>
            <p:cNvSpPr/>
            <p:nvPr/>
          </p:nvSpPr>
          <p:spPr>
            <a:xfrm>
              <a:off x="1800200" y="3146050"/>
              <a:ext cx="48300" cy="36450"/>
            </a:xfrm>
            <a:custGeom>
              <a:avLst/>
              <a:gdLst/>
              <a:ahLst/>
              <a:cxnLst/>
              <a:rect l="l" t="t" r="r" b="b"/>
              <a:pathLst>
                <a:path w="1932" h="1458" extrusionOk="0">
                  <a:moveTo>
                    <a:pt x="0" y="1"/>
                  </a:moveTo>
                  <a:cubicBezTo>
                    <a:pt x="0" y="1"/>
                    <a:pt x="672" y="521"/>
                    <a:pt x="1120" y="521"/>
                  </a:cubicBezTo>
                  <a:cubicBezTo>
                    <a:pt x="1213" y="521"/>
                    <a:pt x="1296" y="499"/>
                    <a:pt x="1362" y="444"/>
                  </a:cubicBezTo>
                  <a:lnTo>
                    <a:pt x="1362" y="444"/>
                  </a:lnTo>
                  <a:cubicBezTo>
                    <a:pt x="1045" y="761"/>
                    <a:pt x="1932" y="1458"/>
                    <a:pt x="1932" y="1458"/>
                  </a:cubicBezTo>
                  <a:lnTo>
                    <a:pt x="17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09" name="Google Shape;809;p36"/>
          <p:cNvGrpSpPr/>
          <p:nvPr/>
        </p:nvGrpSpPr>
        <p:grpSpPr>
          <a:xfrm>
            <a:off x="3793818" y="2179561"/>
            <a:ext cx="645713" cy="719979"/>
            <a:chOff x="5123075" y="2389175"/>
            <a:chExt cx="408550" cy="454475"/>
          </a:xfrm>
        </p:grpSpPr>
        <p:sp>
          <p:nvSpPr>
            <p:cNvPr id="810" name="Google Shape;810;p36"/>
            <p:cNvSpPr/>
            <p:nvPr/>
          </p:nvSpPr>
          <p:spPr>
            <a:xfrm>
              <a:off x="5196700" y="2468350"/>
              <a:ext cx="262075" cy="321450"/>
            </a:xfrm>
            <a:custGeom>
              <a:avLst/>
              <a:gdLst/>
              <a:ahLst/>
              <a:cxnLst/>
              <a:rect l="l" t="t" r="r" b="b"/>
              <a:pathLst>
                <a:path w="10483" h="12858" extrusionOk="0">
                  <a:moveTo>
                    <a:pt x="9374" y="0"/>
                  </a:moveTo>
                  <a:lnTo>
                    <a:pt x="697" y="64"/>
                  </a:lnTo>
                  <a:lnTo>
                    <a:pt x="0" y="12858"/>
                  </a:lnTo>
                  <a:lnTo>
                    <a:pt x="10483" y="12794"/>
                  </a:lnTo>
                  <a:lnTo>
                    <a:pt x="93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36"/>
            <p:cNvSpPr/>
            <p:nvPr/>
          </p:nvSpPr>
          <p:spPr>
            <a:xfrm>
              <a:off x="5212525" y="2468350"/>
              <a:ext cx="221725" cy="33275"/>
            </a:xfrm>
            <a:custGeom>
              <a:avLst/>
              <a:gdLst/>
              <a:ahLst/>
              <a:cxnLst/>
              <a:rect l="l" t="t" r="r" b="b"/>
              <a:pathLst>
                <a:path w="8869" h="1331" extrusionOk="0">
                  <a:moveTo>
                    <a:pt x="8741" y="0"/>
                  </a:moveTo>
                  <a:lnTo>
                    <a:pt x="64" y="64"/>
                  </a:lnTo>
                  <a:lnTo>
                    <a:pt x="1" y="1330"/>
                  </a:lnTo>
                  <a:lnTo>
                    <a:pt x="8868" y="1109"/>
                  </a:lnTo>
                  <a:lnTo>
                    <a:pt x="8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6"/>
            <p:cNvSpPr/>
            <p:nvPr/>
          </p:nvSpPr>
          <p:spPr>
            <a:xfrm>
              <a:off x="5196700" y="2744650"/>
              <a:ext cx="262075" cy="45150"/>
            </a:xfrm>
            <a:custGeom>
              <a:avLst/>
              <a:gdLst/>
              <a:ahLst/>
              <a:cxnLst/>
              <a:rect l="l" t="t" r="r" b="b"/>
              <a:pathLst>
                <a:path w="10483" h="1806" extrusionOk="0">
                  <a:moveTo>
                    <a:pt x="64" y="1"/>
                  </a:moveTo>
                  <a:lnTo>
                    <a:pt x="0" y="1806"/>
                  </a:lnTo>
                  <a:lnTo>
                    <a:pt x="0" y="1806"/>
                  </a:lnTo>
                  <a:lnTo>
                    <a:pt x="10483" y="1742"/>
                  </a:lnTo>
                  <a:lnTo>
                    <a:pt x="10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6"/>
            <p:cNvSpPr/>
            <p:nvPr/>
          </p:nvSpPr>
          <p:spPr>
            <a:xfrm>
              <a:off x="5178475" y="2401050"/>
              <a:ext cx="297725" cy="76825"/>
            </a:xfrm>
            <a:custGeom>
              <a:avLst/>
              <a:gdLst/>
              <a:ahLst/>
              <a:cxnLst/>
              <a:rect l="l" t="t" r="r" b="b"/>
              <a:pathLst>
                <a:path w="11909" h="3073" extrusionOk="0">
                  <a:moveTo>
                    <a:pt x="11719" y="0"/>
                  </a:moveTo>
                  <a:lnTo>
                    <a:pt x="128" y="317"/>
                  </a:lnTo>
                  <a:lnTo>
                    <a:pt x="1" y="3072"/>
                  </a:lnTo>
                  <a:lnTo>
                    <a:pt x="11909" y="2977"/>
                  </a:lnTo>
                  <a:lnTo>
                    <a:pt x="117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6"/>
            <p:cNvSpPr/>
            <p:nvPr/>
          </p:nvSpPr>
          <p:spPr>
            <a:xfrm>
              <a:off x="5169775" y="2765250"/>
              <a:ext cx="313550" cy="67300"/>
            </a:xfrm>
            <a:custGeom>
              <a:avLst/>
              <a:gdLst/>
              <a:ahLst/>
              <a:cxnLst/>
              <a:rect l="l" t="t" r="r" b="b"/>
              <a:pathLst>
                <a:path w="12542" h="2692" extrusionOk="0">
                  <a:moveTo>
                    <a:pt x="12257" y="0"/>
                  </a:moveTo>
                  <a:lnTo>
                    <a:pt x="1" y="190"/>
                  </a:lnTo>
                  <a:lnTo>
                    <a:pt x="64" y="2692"/>
                  </a:lnTo>
                  <a:lnTo>
                    <a:pt x="12542" y="2597"/>
                  </a:lnTo>
                  <a:lnTo>
                    <a:pt x="122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5178475" y="2408975"/>
              <a:ext cx="34875" cy="68900"/>
            </a:xfrm>
            <a:custGeom>
              <a:avLst/>
              <a:gdLst/>
              <a:ahLst/>
              <a:cxnLst/>
              <a:rect l="l" t="t" r="r" b="b"/>
              <a:pathLst>
                <a:path w="1395" h="2756" extrusionOk="0">
                  <a:moveTo>
                    <a:pt x="128" y="0"/>
                  </a:moveTo>
                  <a:lnTo>
                    <a:pt x="1" y="2755"/>
                  </a:lnTo>
                  <a:lnTo>
                    <a:pt x="1141" y="2755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6"/>
            <p:cNvSpPr/>
            <p:nvPr/>
          </p:nvSpPr>
          <p:spPr>
            <a:xfrm>
              <a:off x="5147600" y="2413725"/>
              <a:ext cx="41200" cy="53850"/>
            </a:xfrm>
            <a:custGeom>
              <a:avLst/>
              <a:gdLst/>
              <a:ahLst/>
              <a:cxnLst/>
              <a:rect l="l" t="t" r="r" b="b"/>
              <a:pathLst>
                <a:path w="1648" h="2154" extrusionOk="0">
                  <a:moveTo>
                    <a:pt x="1584" y="0"/>
                  </a:moveTo>
                  <a:lnTo>
                    <a:pt x="128" y="317"/>
                  </a:lnTo>
                  <a:lnTo>
                    <a:pt x="1" y="1869"/>
                  </a:lnTo>
                  <a:lnTo>
                    <a:pt x="1648" y="2154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6"/>
            <p:cNvSpPr/>
            <p:nvPr/>
          </p:nvSpPr>
          <p:spPr>
            <a:xfrm>
              <a:off x="5236275" y="2540400"/>
              <a:ext cx="128300" cy="26925"/>
            </a:xfrm>
            <a:custGeom>
              <a:avLst/>
              <a:gdLst/>
              <a:ahLst/>
              <a:cxnLst/>
              <a:rect l="l" t="t" r="r" b="b"/>
              <a:pathLst>
                <a:path w="5132" h="1077" extrusionOk="0">
                  <a:moveTo>
                    <a:pt x="5100" y="0"/>
                  </a:moveTo>
                  <a:lnTo>
                    <a:pt x="64" y="32"/>
                  </a:lnTo>
                  <a:lnTo>
                    <a:pt x="1" y="1077"/>
                  </a:lnTo>
                  <a:lnTo>
                    <a:pt x="5131" y="1045"/>
                  </a:lnTo>
                  <a:lnTo>
                    <a:pt x="51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6"/>
            <p:cNvSpPr/>
            <p:nvPr/>
          </p:nvSpPr>
          <p:spPr>
            <a:xfrm>
              <a:off x="5233900" y="2599775"/>
              <a:ext cx="182925" cy="30900"/>
            </a:xfrm>
            <a:custGeom>
              <a:avLst/>
              <a:gdLst/>
              <a:ahLst/>
              <a:cxnLst/>
              <a:rect l="l" t="t" r="r" b="b"/>
              <a:pathLst>
                <a:path w="7317" h="1236" extrusionOk="0">
                  <a:moveTo>
                    <a:pt x="7221" y="0"/>
                  </a:moveTo>
                  <a:lnTo>
                    <a:pt x="96" y="159"/>
                  </a:lnTo>
                  <a:lnTo>
                    <a:pt x="1" y="1235"/>
                  </a:lnTo>
                  <a:lnTo>
                    <a:pt x="7316" y="1235"/>
                  </a:lnTo>
                  <a:lnTo>
                    <a:pt x="72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5233125" y="2669450"/>
              <a:ext cx="188450" cy="28525"/>
            </a:xfrm>
            <a:custGeom>
              <a:avLst/>
              <a:gdLst/>
              <a:ahLst/>
              <a:cxnLst/>
              <a:rect l="l" t="t" r="r" b="b"/>
              <a:pathLst>
                <a:path w="7538" h="1141" extrusionOk="0">
                  <a:moveTo>
                    <a:pt x="32" y="0"/>
                  </a:moveTo>
                  <a:lnTo>
                    <a:pt x="0" y="1140"/>
                  </a:lnTo>
                  <a:lnTo>
                    <a:pt x="7537" y="1109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5434225" y="2401050"/>
              <a:ext cx="41975" cy="74450"/>
            </a:xfrm>
            <a:custGeom>
              <a:avLst/>
              <a:gdLst/>
              <a:ahLst/>
              <a:cxnLst/>
              <a:rect l="l" t="t" r="r" b="b"/>
              <a:pathLst>
                <a:path w="1679" h="2978" extrusionOk="0">
                  <a:moveTo>
                    <a:pt x="1489" y="0"/>
                  </a:moveTo>
                  <a:lnTo>
                    <a:pt x="0" y="32"/>
                  </a:lnTo>
                  <a:lnTo>
                    <a:pt x="190" y="2977"/>
                  </a:lnTo>
                  <a:lnTo>
                    <a:pt x="1679" y="2977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6"/>
            <p:cNvSpPr/>
            <p:nvPr/>
          </p:nvSpPr>
          <p:spPr>
            <a:xfrm>
              <a:off x="5476175" y="2409750"/>
              <a:ext cx="37225" cy="50700"/>
            </a:xfrm>
            <a:custGeom>
              <a:avLst/>
              <a:gdLst/>
              <a:ahLst/>
              <a:cxnLst/>
              <a:rect l="l" t="t" r="r" b="b"/>
              <a:pathLst>
                <a:path w="1489" h="2028" extrusionOk="0">
                  <a:moveTo>
                    <a:pt x="1" y="1"/>
                  </a:moveTo>
                  <a:lnTo>
                    <a:pt x="127" y="2028"/>
                  </a:lnTo>
                  <a:lnTo>
                    <a:pt x="1489" y="1458"/>
                  </a:lnTo>
                  <a:lnTo>
                    <a:pt x="1362" y="1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6"/>
            <p:cNvSpPr/>
            <p:nvPr/>
          </p:nvSpPr>
          <p:spPr>
            <a:xfrm>
              <a:off x="5161075" y="2428750"/>
              <a:ext cx="17425" cy="23775"/>
            </a:xfrm>
            <a:custGeom>
              <a:avLst/>
              <a:gdLst/>
              <a:ahLst/>
              <a:cxnLst/>
              <a:rect l="l" t="t" r="r" b="b"/>
              <a:pathLst>
                <a:path w="697" h="951" extrusionOk="0">
                  <a:moveTo>
                    <a:pt x="697" y="1"/>
                  </a:moveTo>
                  <a:lnTo>
                    <a:pt x="32" y="222"/>
                  </a:lnTo>
                  <a:lnTo>
                    <a:pt x="0" y="698"/>
                  </a:lnTo>
                  <a:lnTo>
                    <a:pt x="697" y="951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5168975" y="2394725"/>
              <a:ext cx="29325" cy="92650"/>
            </a:xfrm>
            <a:custGeom>
              <a:avLst/>
              <a:gdLst/>
              <a:ahLst/>
              <a:cxnLst/>
              <a:rect l="l" t="t" r="r" b="b"/>
              <a:pathLst>
                <a:path w="1173" h="3706" extrusionOk="0">
                  <a:moveTo>
                    <a:pt x="1173" y="0"/>
                  </a:moveTo>
                  <a:lnTo>
                    <a:pt x="191" y="95"/>
                  </a:lnTo>
                  <a:lnTo>
                    <a:pt x="1" y="3579"/>
                  </a:lnTo>
                  <a:lnTo>
                    <a:pt x="1046" y="3705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5475375" y="2422425"/>
              <a:ext cx="24575" cy="23775"/>
            </a:xfrm>
            <a:custGeom>
              <a:avLst/>
              <a:gdLst/>
              <a:ahLst/>
              <a:cxnLst/>
              <a:rect l="l" t="t" r="r" b="b"/>
              <a:pathLst>
                <a:path w="983" h="951" extrusionOk="0">
                  <a:moveTo>
                    <a:pt x="1" y="0"/>
                  </a:moveTo>
                  <a:lnTo>
                    <a:pt x="33" y="951"/>
                  </a:lnTo>
                  <a:lnTo>
                    <a:pt x="983" y="634"/>
                  </a:lnTo>
                  <a:lnTo>
                    <a:pt x="951" y="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6"/>
            <p:cNvSpPr/>
            <p:nvPr/>
          </p:nvSpPr>
          <p:spPr>
            <a:xfrm>
              <a:off x="5454000" y="2389175"/>
              <a:ext cx="34075" cy="94225"/>
            </a:xfrm>
            <a:custGeom>
              <a:avLst/>
              <a:gdLst/>
              <a:ahLst/>
              <a:cxnLst/>
              <a:rect l="l" t="t" r="r" b="b"/>
              <a:pathLst>
                <a:path w="1363" h="3769" extrusionOk="0">
                  <a:moveTo>
                    <a:pt x="32" y="0"/>
                  </a:moveTo>
                  <a:lnTo>
                    <a:pt x="1" y="3769"/>
                  </a:lnTo>
                  <a:lnTo>
                    <a:pt x="1363" y="3547"/>
                  </a:lnTo>
                  <a:lnTo>
                    <a:pt x="1173" y="15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6"/>
            <p:cNvSpPr/>
            <p:nvPr/>
          </p:nvSpPr>
          <p:spPr>
            <a:xfrm>
              <a:off x="5169775" y="2769200"/>
              <a:ext cx="31700" cy="63350"/>
            </a:xfrm>
            <a:custGeom>
              <a:avLst/>
              <a:gdLst/>
              <a:ahLst/>
              <a:cxnLst/>
              <a:rect l="l" t="t" r="r" b="b"/>
              <a:pathLst>
                <a:path w="1268" h="2534" extrusionOk="0">
                  <a:moveTo>
                    <a:pt x="982" y="0"/>
                  </a:moveTo>
                  <a:lnTo>
                    <a:pt x="1" y="32"/>
                  </a:lnTo>
                  <a:lnTo>
                    <a:pt x="64" y="2534"/>
                  </a:lnTo>
                  <a:lnTo>
                    <a:pt x="1267" y="2534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36"/>
            <p:cNvSpPr/>
            <p:nvPr/>
          </p:nvSpPr>
          <p:spPr>
            <a:xfrm>
              <a:off x="5123075" y="2774750"/>
              <a:ext cx="35650" cy="49900"/>
            </a:xfrm>
            <a:custGeom>
              <a:avLst/>
              <a:gdLst/>
              <a:ahLst/>
              <a:cxnLst/>
              <a:rect l="l" t="t" r="r" b="b"/>
              <a:pathLst>
                <a:path w="1426" h="1996" extrusionOk="0">
                  <a:moveTo>
                    <a:pt x="1299" y="0"/>
                  </a:moveTo>
                  <a:lnTo>
                    <a:pt x="32" y="380"/>
                  </a:lnTo>
                  <a:lnTo>
                    <a:pt x="0" y="1679"/>
                  </a:lnTo>
                  <a:lnTo>
                    <a:pt x="1425" y="1995"/>
                  </a:lnTo>
                  <a:lnTo>
                    <a:pt x="12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6"/>
            <p:cNvSpPr/>
            <p:nvPr/>
          </p:nvSpPr>
          <p:spPr>
            <a:xfrm>
              <a:off x="5137325" y="2789000"/>
              <a:ext cx="15850" cy="20600"/>
            </a:xfrm>
            <a:custGeom>
              <a:avLst/>
              <a:gdLst/>
              <a:ahLst/>
              <a:cxnLst/>
              <a:rect l="l" t="t" r="r" b="b"/>
              <a:pathLst>
                <a:path w="634" h="824" extrusionOk="0">
                  <a:moveTo>
                    <a:pt x="634" y="0"/>
                  </a:moveTo>
                  <a:lnTo>
                    <a:pt x="0" y="158"/>
                  </a:lnTo>
                  <a:lnTo>
                    <a:pt x="0" y="665"/>
                  </a:lnTo>
                  <a:lnTo>
                    <a:pt x="634" y="824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6"/>
            <p:cNvSpPr/>
            <p:nvPr/>
          </p:nvSpPr>
          <p:spPr>
            <a:xfrm>
              <a:off x="5146025" y="2752575"/>
              <a:ext cx="35650" cy="91075"/>
            </a:xfrm>
            <a:custGeom>
              <a:avLst/>
              <a:gdLst/>
              <a:ahLst/>
              <a:cxnLst/>
              <a:rect l="l" t="t" r="r" b="b"/>
              <a:pathLst>
                <a:path w="1426" h="3643" extrusionOk="0">
                  <a:moveTo>
                    <a:pt x="1426" y="0"/>
                  </a:moveTo>
                  <a:lnTo>
                    <a:pt x="1" y="64"/>
                  </a:lnTo>
                  <a:lnTo>
                    <a:pt x="191" y="3516"/>
                  </a:lnTo>
                  <a:lnTo>
                    <a:pt x="1394" y="3642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6"/>
            <p:cNvSpPr/>
            <p:nvPr/>
          </p:nvSpPr>
          <p:spPr>
            <a:xfrm>
              <a:off x="5452425" y="2765250"/>
              <a:ext cx="30900" cy="64925"/>
            </a:xfrm>
            <a:custGeom>
              <a:avLst/>
              <a:gdLst/>
              <a:ahLst/>
              <a:cxnLst/>
              <a:rect l="l" t="t" r="r" b="b"/>
              <a:pathLst>
                <a:path w="1236" h="2597" extrusionOk="0">
                  <a:moveTo>
                    <a:pt x="412" y="0"/>
                  </a:moveTo>
                  <a:lnTo>
                    <a:pt x="0" y="2597"/>
                  </a:lnTo>
                  <a:lnTo>
                    <a:pt x="1236" y="2597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6"/>
            <p:cNvSpPr/>
            <p:nvPr/>
          </p:nvSpPr>
          <p:spPr>
            <a:xfrm>
              <a:off x="5499125" y="2776325"/>
              <a:ext cx="32500" cy="48325"/>
            </a:xfrm>
            <a:custGeom>
              <a:avLst/>
              <a:gdLst/>
              <a:ahLst/>
              <a:cxnLst/>
              <a:rect l="l" t="t" r="r" b="b"/>
              <a:pathLst>
                <a:path w="1300" h="1933" extrusionOk="0">
                  <a:moveTo>
                    <a:pt x="159" y="0"/>
                  </a:moveTo>
                  <a:lnTo>
                    <a:pt x="1" y="1932"/>
                  </a:lnTo>
                  <a:lnTo>
                    <a:pt x="1236" y="1679"/>
                  </a:lnTo>
                  <a:lnTo>
                    <a:pt x="1299" y="222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6"/>
            <p:cNvSpPr/>
            <p:nvPr/>
          </p:nvSpPr>
          <p:spPr>
            <a:xfrm>
              <a:off x="5499925" y="2788200"/>
              <a:ext cx="20625" cy="22200"/>
            </a:xfrm>
            <a:custGeom>
              <a:avLst/>
              <a:gdLst/>
              <a:ahLst/>
              <a:cxnLst/>
              <a:rect l="l" t="t" r="r" b="b"/>
              <a:pathLst>
                <a:path w="825" h="888" extrusionOk="0">
                  <a:moveTo>
                    <a:pt x="1" y="0"/>
                  </a:moveTo>
                  <a:lnTo>
                    <a:pt x="1" y="887"/>
                  </a:lnTo>
                  <a:lnTo>
                    <a:pt x="761" y="697"/>
                  </a:lnTo>
                  <a:lnTo>
                    <a:pt x="824" y="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6"/>
            <p:cNvSpPr/>
            <p:nvPr/>
          </p:nvSpPr>
          <p:spPr>
            <a:xfrm>
              <a:off x="5472225" y="2753375"/>
              <a:ext cx="41175" cy="90275"/>
            </a:xfrm>
            <a:custGeom>
              <a:avLst/>
              <a:gdLst/>
              <a:ahLst/>
              <a:cxnLst/>
              <a:rect l="l" t="t" r="r" b="b"/>
              <a:pathLst>
                <a:path w="1647" h="3611" extrusionOk="0">
                  <a:moveTo>
                    <a:pt x="159" y="0"/>
                  </a:moveTo>
                  <a:lnTo>
                    <a:pt x="0" y="3610"/>
                  </a:lnTo>
                  <a:lnTo>
                    <a:pt x="1362" y="3452"/>
                  </a:lnTo>
                  <a:lnTo>
                    <a:pt x="1647" y="285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34" name="Google Shape;834;p36"/>
          <p:cNvGrpSpPr/>
          <p:nvPr/>
        </p:nvGrpSpPr>
        <p:grpSpPr>
          <a:xfrm>
            <a:off x="3733944" y="3133908"/>
            <a:ext cx="723602" cy="719982"/>
            <a:chOff x="2307464" y="2594325"/>
            <a:chExt cx="552537" cy="550656"/>
          </a:xfrm>
        </p:grpSpPr>
        <p:sp>
          <p:nvSpPr>
            <p:cNvPr id="835" name="Google Shape;835;p36"/>
            <p:cNvSpPr/>
            <p:nvPr/>
          </p:nvSpPr>
          <p:spPr>
            <a:xfrm>
              <a:off x="2326671" y="2594325"/>
              <a:ext cx="517977" cy="489151"/>
            </a:xfrm>
            <a:custGeom>
              <a:avLst/>
              <a:gdLst/>
              <a:ahLst/>
              <a:cxnLst/>
              <a:rect l="l" t="t" r="r" b="b"/>
              <a:pathLst>
                <a:path w="17071" h="16121" extrusionOk="0">
                  <a:moveTo>
                    <a:pt x="13333" y="1"/>
                  </a:moveTo>
                  <a:cubicBezTo>
                    <a:pt x="9185" y="1"/>
                    <a:pt x="8520" y="6430"/>
                    <a:pt x="8520" y="6430"/>
                  </a:cubicBezTo>
                  <a:cubicBezTo>
                    <a:pt x="8520" y="6430"/>
                    <a:pt x="8234" y="2059"/>
                    <a:pt x="4434" y="2059"/>
                  </a:cubicBezTo>
                  <a:cubicBezTo>
                    <a:pt x="1236" y="2059"/>
                    <a:pt x="1" y="7950"/>
                    <a:pt x="1" y="7950"/>
                  </a:cubicBezTo>
                  <a:lnTo>
                    <a:pt x="476" y="8203"/>
                  </a:lnTo>
                  <a:cubicBezTo>
                    <a:pt x="476" y="8203"/>
                    <a:pt x="2091" y="5036"/>
                    <a:pt x="3928" y="5036"/>
                  </a:cubicBezTo>
                  <a:cubicBezTo>
                    <a:pt x="6651" y="5036"/>
                    <a:pt x="3357" y="12763"/>
                    <a:pt x="3357" y="15582"/>
                  </a:cubicBezTo>
                  <a:lnTo>
                    <a:pt x="8520" y="16120"/>
                  </a:lnTo>
                  <a:lnTo>
                    <a:pt x="13523" y="15455"/>
                  </a:lnTo>
                  <a:cubicBezTo>
                    <a:pt x="13523" y="12147"/>
                    <a:pt x="10953" y="2977"/>
                    <a:pt x="13297" y="2977"/>
                  </a:cubicBezTo>
                  <a:cubicBezTo>
                    <a:pt x="13309" y="2977"/>
                    <a:pt x="13321" y="2977"/>
                    <a:pt x="13333" y="2978"/>
                  </a:cubicBezTo>
                  <a:cubicBezTo>
                    <a:pt x="15075" y="2978"/>
                    <a:pt x="16753" y="6271"/>
                    <a:pt x="16753" y="6271"/>
                  </a:cubicBezTo>
                  <a:lnTo>
                    <a:pt x="17070" y="6113"/>
                  </a:lnTo>
                  <a:cubicBezTo>
                    <a:pt x="17070" y="6113"/>
                    <a:pt x="16278" y="1"/>
                    <a:pt x="13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6"/>
            <p:cNvSpPr/>
            <p:nvPr/>
          </p:nvSpPr>
          <p:spPr>
            <a:xfrm>
              <a:off x="2427559" y="3010412"/>
              <a:ext cx="308492" cy="72094"/>
            </a:xfrm>
            <a:custGeom>
              <a:avLst/>
              <a:gdLst/>
              <a:ahLst/>
              <a:cxnLst/>
              <a:rect l="l" t="t" r="r" b="b"/>
              <a:pathLst>
                <a:path w="10167" h="2376" extrusionOk="0">
                  <a:moveTo>
                    <a:pt x="254" y="0"/>
                  </a:moveTo>
                  <a:cubicBezTo>
                    <a:pt x="127" y="697"/>
                    <a:pt x="1" y="1299"/>
                    <a:pt x="1" y="1837"/>
                  </a:cubicBezTo>
                  <a:lnTo>
                    <a:pt x="5131" y="2376"/>
                  </a:lnTo>
                  <a:lnTo>
                    <a:pt x="10167" y="1679"/>
                  </a:lnTo>
                  <a:cubicBezTo>
                    <a:pt x="10167" y="1172"/>
                    <a:pt x="10135" y="666"/>
                    <a:pt x="10008" y="64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6"/>
            <p:cNvSpPr/>
            <p:nvPr/>
          </p:nvSpPr>
          <p:spPr>
            <a:xfrm>
              <a:off x="2453502" y="2933524"/>
              <a:ext cx="240282" cy="148982"/>
            </a:xfrm>
            <a:custGeom>
              <a:avLst/>
              <a:gdLst/>
              <a:ahLst/>
              <a:cxnLst/>
              <a:rect l="l" t="t" r="r" b="b"/>
              <a:pathLst>
                <a:path w="7919" h="4910" extrusionOk="0">
                  <a:moveTo>
                    <a:pt x="4023" y="1"/>
                  </a:moveTo>
                  <a:lnTo>
                    <a:pt x="2439" y="2249"/>
                  </a:lnTo>
                  <a:lnTo>
                    <a:pt x="1" y="2059"/>
                  </a:lnTo>
                  <a:lnTo>
                    <a:pt x="1" y="2059"/>
                  </a:lnTo>
                  <a:lnTo>
                    <a:pt x="444" y="3390"/>
                  </a:lnTo>
                  <a:lnTo>
                    <a:pt x="539" y="4910"/>
                  </a:lnTo>
                  <a:lnTo>
                    <a:pt x="7538" y="4656"/>
                  </a:lnTo>
                  <a:lnTo>
                    <a:pt x="7506" y="3073"/>
                  </a:lnTo>
                  <a:lnTo>
                    <a:pt x="7918" y="1616"/>
                  </a:lnTo>
                  <a:lnTo>
                    <a:pt x="5321" y="1996"/>
                  </a:lnTo>
                  <a:lnTo>
                    <a:pt x="40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6"/>
            <p:cNvSpPr/>
            <p:nvPr/>
          </p:nvSpPr>
          <p:spPr>
            <a:xfrm>
              <a:off x="2403559" y="3041149"/>
              <a:ext cx="361318" cy="103832"/>
            </a:xfrm>
            <a:custGeom>
              <a:avLst/>
              <a:gdLst/>
              <a:ahLst/>
              <a:cxnLst/>
              <a:rect l="l" t="t" r="r" b="b"/>
              <a:pathLst>
                <a:path w="11908" h="3422" extrusionOk="0">
                  <a:moveTo>
                    <a:pt x="11623" y="1"/>
                  </a:moveTo>
                  <a:lnTo>
                    <a:pt x="63" y="286"/>
                  </a:lnTo>
                  <a:lnTo>
                    <a:pt x="0" y="3421"/>
                  </a:lnTo>
                  <a:lnTo>
                    <a:pt x="11908" y="3421"/>
                  </a:lnTo>
                  <a:lnTo>
                    <a:pt x="116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6"/>
            <p:cNvSpPr/>
            <p:nvPr/>
          </p:nvSpPr>
          <p:spPr>
            <a:xfrm>
              <a:off x="2476563" y="2963320"/>
              <a:ext cx="191279" cy="104773"/>
            </a:xfrm>
            <a:custGeom>
              <a:avLst/>
              <a:gdLst/>
              <a:ahLst/>
              <a:cxnLst/>
              <a:rect l="l" t="t" r="r" b="b"/>
              <a:pathLst>
                <a:path w="6304" h="3453" extrusionOk="0">
                  <a:moveTo>
                    <a:pt x="3199" y="1"/>
                  </a:moveTo>
                  <a:lnTo>
                    <a:pt x="2249" y="1901"/>
                  </a:lnTo>
                  <a:lnTo>
                    <a:pt x="1" y="1711"/>
                  </a:lnTo>
                  <a:lnTo>
                    <a:pt x="1078" y="3358"/>
                  </a:lnTo>
                  <a:lnTo>
                    <a:pt x="5353" y="3453"/>
                  </a:lnTo>
                  <a:lnTo>
                    <a:pt x="6303" y="1394"/>
                  </a:lnTo>
                  <a:lnTo>
                    <a:pt x="6303" y="1394"/>
                  </a:lnTo>
                  <a:lnTo>
                    <a:pt x="4245" y="1869"/>
                  </a:lnTo>
                  <a:lnTo>
                    <a:pt x="31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6"/>
            <p:cNvSpPr/>
            <p:nvPr/>
          </p:nvSpPr>
          <p:spPr>
            <a:xfrm>
              <a:off x="2326671" y="2794191"/>
              <a:ext cx="37503" cy="46181"/>
            </a:xfrm>
            <a:custGeom>
              <a:avLst/>
              <a:gdLst/>
              <a:ahLst/>
              <a:cxnLst/>
              <a:rect l="l" t="t" r="r" b="b"/>
              <a:pathLst>
                <a:path w="1236" h="1522" extrusionOk="0">
                  <a:moveTo>
                    <a:pt x="381" y="1"/>
                  </a:moveTo>
                  <a:cubicBezTo>
                    <a:pt x="127" y="793"/>
                    <a:pt x="1" y="1299"/>
                    <a:pt x="1" y="1299"/>
                  </a:cubicBezTo>
                  <a:lnTo>
                    <a:pt x="476" y="1521"/>
                  </a:lnTo>
                  <a:cubicBezTo>
                    <a:pt x="476" y="1521"/>
                    <a:pt x="761" y="983"/>
                    <a:pt x="1236" y="349"/>
                  </a:cubicBezTo>
                  <a:cubicBezTo>
                    <a:pt x="951" y="191"/>
                    <a:pt x="666" y="64"/>
                    <a:pt x="3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6"/>
            <p:cNvSpPr/>
            <p:nvPr/>
          </p:nvSpPr>
          <p:spPr>
            <a:xfrm>
              <a:off x="2307464" y="2815340"/>
              <a:ext cx="52857" cy="48093"/>
            </a:xfrm>
            <a:custGeom>
              <a:avLst/>
              <a:gdLst/>
              <a:ahLst/>
              <a:cxnLst/>
              <a:rect l="l" t="t" r="r" b="b"/>
              <a:pathLst>
                <a:path w="1742" h="1585" extrusionOk="0">
                  <a:moveTo>
                    <a:pt x="855" y="1"/>
                  </a:moveTo>
                  <a:cubicBezTo>
                    <a:pt x="444" y="1"/>
                    <a:pt x="0" y="349"/>
                    <a:pt x="0" y="792"/>
                  </a:cubicBezTo>
                  <a:cubicBezTo>
                    <a:pt x="0" y="1236"/>
                    <a:pt x="380" y="1584"/>
                    <a:pt x="855" y="1584"/>
                  </a:cubicBezTo>
                  <a:cubicBezTo>
                    <a:pt x="1330" y="1584"/>
                    <a:pt x="1742" y="1236"/>
                    <a:pt x="1742" y="792"/>
                  </a:cubicBezTo>
                  <a:cubicBezTo>
                    <a:pt x="1742" y="349"/>
                    <a:pt x="1330" y="1"/>
                    <a:pt x="8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6"/>
            <p:cNvSpPr/>
            <p:nvPr/>
          </p:nvSpPr>
          <p:spPr>
            <a:xfrm>
              <a:off x="2815792" y="2737512"/>
              <a:ext cx="28856" cy="44239"/>
            </a:xfrm>
            <a:custGeom>
              <a:avLst/>
              <a:gdLst/>
              <a:ahLst/>
              <a:cxnLst/>
              <a:rect l="l" t="t" r="r" b="b"/>
              <a:pathLst>
                <a:path w="951" h="1458" extrusionOk="0">
                  <a:moveTo>
                    <a:pt x="697" y="1"/>
                  </a:moveTo>
                  <a:cubicBezTo>
                    <a:pt x="412" y="64"/>
                    <a:pt x="190" y="222"/>
                    <a:pt x="0" y="381"/>
                  </a:cubicBezTo>
                  <a:cubicBezTo>
                    <a:pt x="380" y="1014"/>
                    <a:pt x="633" y="1457"/>
                    <a:pt x="633" y="1457"/>
                  </a:cubicBezTo>
                  <a:lnTo>
                    <a:pt x="950" y="1299"/>
                  </a:lnTo>
                  <a:cubicBezTo>
                    <a:pt x="950" y="1299"/>
                    <a:pt x="855" y="761"/>
                    <a:pt x="6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6"/>
            <p:cNvSpPr/>
            <p:nvPr/>
          </p:nvSpPr>
          <p:spPr>
            <a:xfrm>
              <a:off x="2818674" y="2760572"/>
              <a:ext cx="41326" cy="40386"/>
            </a:xfrm>
            <a:custGeom>
              <a:avLst/>
              <a:gdLst/>
              <a:ahLst/>
              <a:cxnLst/>
              <a:rect l="l" t="t" r="r" b="b"/>
              <a:pathLst>
                <a:path w="1362" h="1331" extrusionOk="0">
                  <a:moveTo>
                    <a:pt x="697" y="1"/>
                  </a:moveTo>
                  <a:cubicBezTo>
                    <a:pt x="317" y="1"/>
                    <a:pt x="0" y="317"/>
                    <a:pt x="0" y="666"/>
                  </a:cubicBezTo>
                  <a:cubicBezTo>
                    <a:pt x="0" y="1014"/>
                    <a:pt x="317" y="1331"/>
                    <a:pt x="697" y="1331"/>
                  </a:cubicBezTo>
                  <a:cubicBezTo>
                    <a:pt x="1045" y="1331"/>
                    <a:pt x="1362" y="1014"/>
                    <a:pt x="1362" y="666"/>
                  </a:cubicBezTo>
                  <a:cubicBezTo>
                    <a:pt x="1362" y="317"/>
                    <a:pt x="1045" y="1"/>
                    <a:pt x="6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6"/>
            <p:cNvSpPr/>
            <p:nvPr/>
          </p:nvSpPr>
          <p:spPr>
            <a:xfrm>
              <a:off x="2432384" y="3077681"/>
              <a:ext cx="45180" cy="45180"/>
            </a:xfrm>
            <a:custGeom>
              <a:avLst/>
              <a:gdLst/>
              <a:ahLst/>
              <a:cxnLst/>
              <a:rect l="l" t="t" r="r" b="b"/>
              <a:pathLst>
                <a:path w="1489" h="1489" extrusionOk="0">
                  <a:moveTo>
                    <a:pt x="760" y="0"/>
                  </a:moveTo>
                  <a:cubicBezTo>
                    <a:pt x="348" y="0"/>
                    <a:pt x="0" y="349"/>
                    <a:pt x="0" y="729"/>
                  </a:cubicBezTo>
                  <a:cubicBezTo>
                    <a:pt x="0" y="1172"/>
                    <a:pt x="317" y="1489"/>
                    <a:pt x="760" y="1489"/>
                  </a:cubicBezTo>
                  <a:cubicBezTo>
                    <a:pt x="1140" y="1489"/>
                    <a:pt x="1489" y="1140"/>
                    <a:pt x="1489" y="729"/>
                  </a:cubicBezTo>
                  <a:cubicBezTo>
                    <a:pt x="1489" y="317"/>
                    <a:pt x="1172" y="0"/>
                    <a:pt x="7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6"/>
            <p:cNvSpPr/>
            <p:nvPr/>
          </p:nvSpPr>
          <p:spPr>
            <a:xfrm>
              <a:off x="2519831" y="3080564"/>
              <a:ext cx="38444" cy="36532"/>
            </a:xfrm>
            <a:custGeom>
              <a:avLst/>
              <a:gdLst/>
              <a:ahLst/>
              <a:cxnLst/>
              <a:rect l="l" t="t" r="r" b="b"/>
              <a:pathLst>
                <a:path w="1267" h="1204" extrusionOk="0">
                  <a:moveTo>
                    <a:pt x="633" y="0"/>
                  </a:moveTo>
                  <a:cubicBezTo>
                    <a:pt x="285" y="0"/>
                    <a:pt x="0" y="285"/>
                    <a:pt x="0" y="602"/>
                  </a:cubicBezTo>
                  <a:cubicBezTo>
                    <a:pt x="0" y="919"/>
                    <a:pt x="285" y="1204"/>
                    <a:pt x="633" y="1204"/>
                  </a:cubicBezTo>
                  <a:cubicBezTo>
                    <a:pt x="982" y="1204"/>
                    <a:pt x="1267" y="919"/>
                    <a:pt x="1267" y="602"/>
                  </a:cubicBezTo>
                  <a:cubicBezTo>
                    <a:pt x="1267" y="285"/>
                    <a:pt x="982" y="0"/>
                    <a:pt x="6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6"/>
            <p:cNvSpPr/>
            <p:nvPr/>
          </p:nvSpPr>
          <p:spPr>
            <a:xfrm>
              <a:off x="2595718" y="3080564"/>
              <a:ext cx="40386" cy="36532"/>
            </a:xfrm>
            <a:custGeom>
              <a:avLst/>
              <a:gdLst/>
              <a:ahLst/>
              <a:cxnLst/>
              <a:rect l="l" t="t" r="r" b="b"/>
              <a:pathLst>
                <a:path w="1331" h="1204" extrusionOk="0">
                  <a:moveTo>
                    <a:pt x="666" y="0"/>
                  </a:moveTo>
                  <a:cubicBezTo>
                    <a:pt x="318" y="0"/>
                    <a:pt x="1" y="285"/>
                    <a:pt x="1" y="602"/>
                  </a:cubicBezTo>
                  <a:cubicBezTo>
                    <a:pt x="1" y="919"/>
                    <a:pt x="318" y="1204"/>
                    <a:pt x="666" y="1204"/>
                  </a:cubicBezTo>
                  <a:cubicBezTo>
                    <a:pt x="1014" y="1204"/>
                    <a:pt x="1331" y="919"/>
                    <a:pt x="1331" y="602"/>
                  </a:cubicBezTo>
                  <a:cubicBezTo>
                    <a:pt x="1331" y="285"/>
                    <a:pt x="1014" y="0"/>
                    <a:pt x="6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6"/>
            <p:cNvSpPr/>
            <p:nvPr/>
          </p:nvSpPr>
          <p:spPr>
            <a:xfrm>
              <a:off x="2683165" y="3078622"/>
              <a:ext cx="46151" cy="40416"/>
            </a:xfrm>
            <a:custGeom>
              <a:avLst/>
              <a:gdLst/>
              <a:ahLst/>
              <a:cxnLst/>
              <a:rect l="l" t="t" r="r" b="b"/>
              <a:pathLst>
                <a:path w="1521" h="1332" extrusionOk="0">
                  <a:moveTo>
                    <a:pt x="761" y="1"/>
                  </a:moveTo>
                  <a:cubicBezTo>
                    <a:pt x="349" y="1"/>
                    <a:pt x="1" y="318"/>
                    <a:pt x="1" y="666"/>
                  </a:cubicBezTo>
                  <a:cubicBezTo>
                    <a:pt x="1" y="1014"/>
                    <a:pt x="317" y="1331"/>
                    <a:pt x="761" y="1331"/>
                  </a:cubicBezTo>
                  <a:cubicBezTo>
                    <a:pt x="1141" y="1331"/>
                    <a:pt x="1521" y="1014"/>
                    <a:pt x="1521" y="666"/>
                  </a:cubicBezTo>
                  <a:cubicBezTo>
                    <a:pt x="1521" y="318"/>
                    <a:pt x="1204" y="1"/>
                    <a:pt x="7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48" name="Google Shape;848;p36"/>
          <p:cNvGrpSpPr/>
          <p:nvPr/>
        </p:nvGrpSpPr>
        <p:grpSpPr>
          <a:xfrm>
            <a:off x="4758239" y="3191004"/>
            <a:ext cx="542733" cy="719999"/>
            <a:chOff x="6082890" y="2593385"/>
            <a:chExt cx="414205" cy="551596"/>
          </a:xfrm>
        </p:grpSpPr>
        <p:sp>
          <p:nvSpPr>
            <p:cNvPr id="849" name="Google Shape;849;p36"/>
            <p:cNvSpPr/>
            <p:nvPr/>
          </p:nvSpPr>
          <p:spPr>
            <a:xfrm>
              <a:off x="6082890" y="2593385"/>
              <a:ext cx="414205" cy="551596"/>
            </a:xfrm>
            <a:custGeom>
              <a:avLst/>
              <a:gdLst/>
              <a:ahLst/>
              <a:cxnLst/>
              <a:rect l="l" t="t" r="r" b="b"/>
              <a:pathLst>
                <a:path w="13651" h="18179" extrusionOk="0">
                  <a:moveTo>
                    <a:pt x="698" y="0"/>
                  </a:moveTo>
                  <a:lnTo>
                    <a:pt x="1" y="18178"/>
                  </a:lnTo>
                  <a:lnTo>
                    <a:pt x="13650" y="17956"/>
                  </a:lnTo>
                  <a:lnTo>
                    <a:pt x="12700" y="32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6"/>
            <p:cNvSpPr/>
            <p:nvPr/>
          </p:nvSpPr>
          <p:spPr>
            <a:xfrm>
              <a:off x="6130953" y="2632769"/>
              <a:ext cx="318080" cy="460296"/>
            </a:xfrm>
            <a:custGeom>
              <a:avLst/>
              <a:gdLst/>
              <a:ahLst/>
              <a:cxnLst/>
              <a:rect l="l" t="t" r="r" b="b"/>
              <a:pathLst>
                <a:path w="10483" h="15170" extrusionOk="0">
                  <a:moveTo>
                    <a:pt x="634" y="1"/>
                  </a:moveTo>
                  <a:lnTo>
                    <a:pt x="0" y="15170"/>
                  </a:lnTo>
                  <a:lnTo>
                    <a:pt x="10483" y="15138"/>
                  </a:lnTo>
                  <a:lnTo>
                    <a:pt x="9533" y="32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6"/>
            <p:cNvSpPr/>
            <p:nvPr/>
          </p:nvSpPr>
          <p:spPr>
            <a:xfrm>
              <a:off x="6175162" y="2944114"/>
              <a:ext cx="92272" cy="30767"/>
            </a:xfrm>
            <a:custGeom>
              <a:avLst/>
              <a:gdLst/>
              <a:ahLst/>
              <a:cxnLst/>
              <a:rect l="l" t="t" r="r" b="b"/>
              <a:pathLst>
                <a:path w="3041" h="1014" extrusionOk="0">
                  <a:moveTo>
                    <a:pt x="2914" y="0"/>
                  </a:moveTo>
                  <a:lnTo>
                    <a:pt x="63" y="32"/>
                  </a:lnTo>
                  <a:lnTo>
                    <a:pt x="0" y="1014"/>
                  </a:lnTo>
                  <a:lnTo>
                    <a:pt x="3040" y="1014"/>
                  </a:lnTo>
                  <a:lnTo>
                    <a:pt x="29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6"/>
            <p:cNvSpPr/>
            <p:nvPr/>
          </p:nvSpPr>
          <p:spPr>
            <a:xfrm>
              <a:off x="6174191" y="3000793"/>
              <a:ext cx="209515" cy="34621"/>
            </a:xfrm>
            <a:custGeom>
              <a:avLst/>
              <a:gdLst/>
              <a:ahLst/>
              <a:cxnLst/>
              <a:rect l="l" t="t" r="r" b="b"/>
              <a:pathLst>
                <a:path w="6905" h="1141" extrusionOk="0">
                  <a:moveTo>
                    <a:pt x="6746" y="1"/>
                  </a:moveTo>
                  <a:lnTo>
                    <a:pt x="0" y="159"/>
                  </a:lnTo>
                  <a:lnTo>
                    <a:pt x="0" y="1141"/>
                  </a:lnTo>
                  <a:lnTo>
                    <a:pt x="6904" y="1014"/>
                  </a:lnTo>
                  <a:lnTo>
                    <a:pt x="67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6"/>
            <p:cNvSpPr/>
            <p:nvPr/>
          </p:nvSpPr>
          <p:spPr>
            <a:xfrm>
              <a:off x="6295257" y="2916229"/>
              <a:ext cx="62506" cy="50975"/>
            </a:xfrm>
            <a:custGeom>
              <a:avLst/>
              <a:gdLst/>
              <a:ahLst/>
              <a:cxnLst/>
              <a:rect l="l" t="t" r="r" b="b"/>
              <a:pathLst>
                <a:path w="2060" h="1680" extrusionOk="0">
                  <a:moveTo>
                    <a:pt x="1014" y="1"/>
                  </a:moveTo>
                  <a:cubicBezTo>
                    <a:pt x="412" y="1"/>
                    <a:pt x="1" y="349"/>
                    <a:pt x="1" y="824"/>
                  </a:cubicBezTo>
                  <a:cubicBezTo>
                    <a:pt x="1" y="1299"/>
                    <a:pt x="412" y="1679"/>
                    <a:pt x="1014" y="1679"/>
                  </a:cubicBezTo>
                  <a:cubicBezTo>
                    <a:pt x="1584" y="1679"/>
                    <a:pt x="2059" y="1299"/>
                    <a:pt x="2059" y="824"/>
                  </a:cubicBezTo>
                  <a:cubicBezTo>
                    <a:pt x="2059" y="349"/>
                    <a:pt x="1616" y="1"/>
                    <a:pt x="10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6"/>
            <p:cNvSpPr/>
            <p:nvPr/>
          </p:nvSpPr>
          <p:spPr>
            <a:xfrm>
              <a:off x="6339466" y="2835518"/>
              <a:ext cx="73065" cy="105744"/>
            </a:xfrm>
            <a:custGeom>
              <a:avLst/>
              <a:gdLst/>
              <a:ahLst/>
              <a:cxnLst/>
              <a:rect l="l" t="t" r="r" b="b"/>
              <a:pathLst>
                <a:path w="2408" h="3485" extrusionOk="0">
                  <a:moveTo>
                    <a:pt x="539" y="1"/>
                  </a:moveTo>
                  <a:lnTo>
                    <a:pt x="286" y="2756"/>
                  </a:lnTo>
                  <a:lnTo>
                    <a:pt x="1" y="3104"/>
                  </a:lnTo>
                  <a:lnTo>
                    <a:pt x="602" y="3484"/>
                  </a:lnTo>
                  <a:lnTo>
                    <a:pt x="1109" y="1077"/>
                  </a:lnTo>
                  <a:lnTo>
                    <a:pt x="2312" y="1331"/>
                  </a:lnTo>
                  <a:lnTo>
                    <a:pt x="2407" y="729"/>
                  </a:lnTo>
                  <a:lnTo>
                    <a:pt x="1521" y="127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6"/>
            <p:cNvSpPr/>
            <p:nvPr/>
          </p:nvSpPr>
          <p:spPr>
            <a:xfrm>
              <a:off x="6295257" y="2891257"/>
              <a:ext cx="59623" cy="52887"/>
            </a:xfrm>
            <a:custGeom>
              <a:avLst/>
              <a:gdLst/>
              <a:ahLst/>
              <a:cxnLst/>
              <a:rect l="l" t="t" r="r" b="b"/>
              <a:pathLst>
                <a:path w="1965" h="1743" extrusionOk="0">
                  <a:moveTo>
                    <a:pt x="983" y="1"/>
                  </a:moveTo>
                  <a:cubicBezTo>
                    <a:pt x="412" y="1"/>
                    <a:pt x="1" y="381"/>
                    <a:pt x="1" y="856"/>
                  </a:cubicBezTo>
                  <a:cubicBezTo>
                    <a:pt x="1" y="1331"/>
                    <a:pt x="444" y="1742"/>
                    <a:pt x="983" y="1742"/>
                  </a:cubicBezTo>
                  <a:cubicBezTo>
                    <a:pt x="1553" y="1742"/>
                    <a:pt x="1964" y="1331"/>
                    <a:pt x="1964" y="856"/>
                  </a:cubicBezTo>
                  <a:cubicBezTo>
                    <a:pt x="1964" y="381"/>
                    <a:pt x="1553" y="1"/>
                    <a:pt x="9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6343320" y="2806692"/>
              <a:ext cx="62475" cy="110538"/>
            </a:xfrm>
            <a:custGeom>
              <a:avLst/>
              <a:gdLst/>
              <a:ahLst/>
              <a:cxnLst/>
              <a:rect l="l" t="t" r="r" b="b"/>
              <a:pathLst>
                <a:path w="2059" h="3643" extrusionOk="0">
                  <a:moveTo>
                    <a:pt x="190" y="1"/>
                  </a:moveTo>
                  <a:lnTo>
                    <a:pt x="0" y="3579"/>
                  </a:lnTo>
                  <a:lnTo>
                    <a:pt x="380" y="3643"/>
                  </a:lnTo>
                  <a:lnTo>
                    <a:pt x="665" y="1426"/>
                  </a:lnTo>
                  <a:lnTo>
                    <a:pt x="1900" y="1742"/>
                  </a:lnTo>
                  <a:lnTo>
                    <a:pt x="2059" y="1204"/>
                  </a:lnTo>
                  <a:lnTo>
                    <a:pt x="919" y="222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6167455" y="2705804"/>
              <a:ext cx="181661" cy="166277"/>
            </a:xfrm>
            <a:custGeom>
              <a:avLst/>
              <a:gdLst/>
              <a:ahLst/>
              <a:cxnLst/>
              <a:rect l="l" t="t" r="r" b="b"/>
              <a:pathLst>
                <a:path w="5987" h="5480" extrusionOk="0">
                  <a:moveTo>
                    <a:pt x="3009" y="0"/>
                  </a:moveTo>
                  <a:cubicBezTo>
                    <a:pt x="2186" y="0"/>
                    <a:pt x="1" y="1521"/>
                    <a:pt x="1" y="1521"/>
                  </a:cubicBezTo>
                  <a:cubicBezTo>
                    <a:pt x="1" y="4244"/>
                    <a:pt x="3294" y="5479"/>
                    <a:pt x="3294" y="5479"/>
                  </a:cubicBezTo>
                  <a:cubicBezTo>
                    <a:pt x="3294" y="5479"/>
                    <a:pt x="5986" y="3927"/>
                    <a:pt x="5986" y="1362"/>
                  </a:cubicBezTo>
                  <a:cubicBezTo>
                    <a:pt x="5986" y="1331"/>
                    <a:pt x="4086" y="0"/>
                    <a:pt x="3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6"/>
            <p:cNvSpPr/>
            <p:nvPr/>
          </p:nvSpPr>
          <p:spPr>
            <a:xfrm>
              <a:off x="6177073" y="2672184"/>
              <a:ext cx="163394" cy="177777"/>
            </a:xfrm>
            <a:custGeom>
              <a:avLst/>
              <a:gdLst/>
              <a:ahLst/>
              <a:cxnLst/>
              <a:rect l="l" t="t" r="r" b="b"/>
              <a:pathLst>
                <a:path w="5385" h="5859" extrusionOk="0">
                  <a:moveTo>
                    <a:pt x="3009" y="1837"/>
                  </a:moveTo>
                  <a:lnTo>
                    <a:pt x="4371" y="2154"/>
                  </a:lnTo>
                  <a:cubicBezTo>
                    <a:pt x="4371" y="2154"/>
                    <a:pt x="4022" y="2534"/>
                    <a:pt x="3579" y="2534"/>
                  </a:cubicBezTo>
                  <a:cubicBezTo>
                    <a:pt x="3072" y="2534"/>
                    <a:pt x="3009" y="1837"/>
                    <a:pt x="3009" y="1837"/>
                  </a:cubicBezTo>
                  <a:close/>
                  <a:moveTo>
                    <a:pt x="2217" y="1868"/>
                  </a:moveTo>
                  <a:lnTo>
                    <a:pt x="2217" y="1868"/>
                  </a:lnTo>
                  <a:cubicBezTo>
                    <a:pt x="2217" y="1869"/>
                    <a:pt x="2312" y="2692"/>
                    <a:pt x="1869" y="2692"/>
                  </a:cubicBezTo>
                  <a:cubicBezTo>
                    <a:pt x="1331" y="2660"/>
                    <a:pt x="1046" y="2375"/>
                    <a:pt x="1046" y="2375"/>
                  </a:cubicBezTo>
                  <a:lnTo>
                    <a:pt x="2217" y="1868"/>
                  </a:lnTo>
                  <a:close/>
                  <a:moveTo>
                    <a:pt x="3484" y="3230"/>
                  </a:moveTo>
                  <a:cubicBezTo>
                    <a:pt x="3864" y="3230"/>
                    <a:pt x="4212" y="3452"/>
                    <a:pt x="4212" y="3642"/>
                  </a:cubicBezTo>
                  <a:cubicBezTo>
                    <a:pt x="4181" y="3800"/>
                    <a:pt x="3959" y="4085"/>
                    <a:pt x="3706" y="4085"/>
                  </a:cubicBezTo>
                  <a:cubicBezTo>
                    <a:pt x="3421" y="4085"/>
                    <a:pt x="3009" y="3864"/>
                    <a:pt x="2819" y="3864"/>
                  </a:cubicBezTo>
                  <a:cubicBezTo>
                    <a:pt x="2629" y="3864"/>
                    <a:pt x="2439" y="4244"/>
                    <a:pt x="2059" y="4244"/>
                  </a:cubicBezTo>
                  <a:cubicBezTo>
                    <a:pt x="1711" y="4244"/>
                    <a:pt x="1331" y="4085"/>
                    <a:pt x="1331" y="3800"/>
                  </a:cubicBezTo>
                  <a:cubicBezTo>
                    <a:pt x="1331" y="3610"/>
                    <a:pt x="1647" y="3294"/>
                    <a:pt x="1869" y="3294"/>
                  </a:cubicBezTo>
                  <a:cubicBezTo>
                    <a:pt x="2122" y="3294"/>
                    <a:pt x="2471" y="3579"/>
                    <a:pt x="2692" y="3579"/>
                  </a:cubicBezTo>
                  <a:cubicBezTo>
                    <a:pt x="2914" y="3579"/>
                    <a:pt x="3136" y="3230"/>
                    <a:pt x="3484" y="3230"/>
                  </a:cubicBezTo>
                  <a:close/>
                  <a:moveTo>
                    <a:pt x="2661" y="0"/>
                  </a:moveTo>
                  <a:cubicBezTo>
                    <a:pt x="1647" y="0"/>
                    <a:pt x="0" y="1552"/>
                    <a:pt x="0" y="1552"/>
                  </a:cubicBezTo>
                  <a:cubicBezTo>
                    <a:pt x="0" y="5289"/>
                    <a:pt x="2946" y="5859"/>
                    <a:pt x="2946" y="5859"/>
                  </a:cubicBezTo>
                  <a:cubicBezTo>
                    <a:pt x="2946" y="5859"/>
                    <a:pt x="5384" y="4529"/>
                    <a:pt x="5384" y="1710"/>
                  </a:cubicBezTo>
                  <a:cubicBezTo>
                    <a:pt x="5384" y="1678"/>
                    <a:pt x="3737" y="0"/>
                    <a:pt x="26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3004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2"/>
          <p:cNvSpPr txBox="1">
            <a:spLocks noGrp="1"/>
          </p:cNvSpPr>
          <p:nvPr>
            <p:ph type="title"/>
          </p:nvPr>
        </p:nvSpPr>
        <p:spPr>
          <a:xfrm>
            <a:off x="1708460" y="615826"/>
            <a:ext cx="3225600" cy="6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Глумац</a:t>
            </a:r>
            <a:endParaRPr b="1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9" name="Google Shape;559;p32"/>
          <p:cNvSpPr txBox="1">
            <a:spLocks noGrp="1"/>
          </p:cNvSpPr>
          <p:nvPr>
            <p:ph type="subTitle" idx="1"/>
          </p:nvPr>
        </p:nvSpPr>
        <p:spPr>
          <a:xfrm>
            <a:off x="965446" y="1464218"/>
            <a:ext cx="3841568" cy="20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 за/у име књижевног јунака;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r-Cyrl-RS" sz="1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Саживети се са светом књижевног дела;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r-Cyrl-RS" sz="1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Оживети хронотоп;</a:t>
            </a:r>
            <a:endParaRPr lang="sr-Latn-RS" sz="1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r-Cyrl-RS" sz="1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Афирмација кроз сценски наступ.</a:t>
            </a:r>
            <a:endParaRPr sz="1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0" name="Google Shape;560;p32"/>
          <p:cNvPicPr preferRelativeResize="0"/>
          <p:nvPr/>
        </p:nvPicPr>
        <p:blipFill rotWithShape="1">
          <a:blip r:embed="rId3">
            <a:alphaModFix/>
          </a:blip>
          <a:srcRect l="10936" r="22339"/>
          <a:stretch/>
        </p:blipFill>
        <p:spPr>
          <a:xfrm>
            <a:off x="4620042" y="789758"/>
            <a:ext cx="3720204" cy="372196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61" name="Google Shape;561;p32"/>
          <p:cNvGrpSpPr/>
          <p:nvPr/>
        </p:nvGrpSpPr>
        <p:grpSpPr>
          <a:xfrm>
            <a:off x="5752433" y="3784231"/>
            <a:ext cx="4189607" cy="2110535"/>
            <a:chOff x="5752433" y="3784231"/>
            <a:chExt cx="4189607" cy="2110535"/>
          </a:xfrm>
        </p:grpSpPr>
        <p:sp>
          <p:nvSpPr>
            <p:cNvPr id="562" name="Google Shape;562;p32"/>
            <p:cNvSpPr/>
            <p:nvPr/>
          </p:nvSpPr>
          <p:spPr>
            <a:xfrm rot="10800000">
              <a:off x="6505688" y="3784231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2"/>
            <p:cNvSpPr/>
            <p:nvPr/>
          </p:nvSpPr>
          <p:spPr>
            <a:xfrm rot="10800000">
              <a:off x="5752433" y="4556001"/>
              <a:ext cx="2060478" cy="1338766"/>
            </a:xfrm>
            <a:custGeom>
              <a:avLst/>
              <a:gdLst/>
              <a:ahLst/>
              <a:cxnLst/>
              <a:rect l="l" t="t" r="r" b="b"/>
              <a:pathLst>
                <a:path w="130824" h="85001" extrusionOk="0">
                  <a:moveTo>
                    <a:pt x="31051" y="1"/>
                  </a:moveTo>
                  <a:cubicBezTo>
                    <a:pt x="26383" y="1"/>
                    <a:pt x="21726" y="1457"/>
                    <a:pt x="17752" y="3917"/>
                  </a:cubicBezTo>
                  <a:cubicBezTo>
                    <a:pt x="11946" y="7534"/>
                    <a:pt x="7691" y="13218"/>
                    <a:pt x="4833" y="19389"/>
                  </a:cubicBezTo>
                  <a:cubicBezTo>
                    <a:pt x="1794" y="25985"/>
                    <a:pt x="0" y="33523"/>
                    <a:pt x="1156" y="40818"/>
                  </a:cubicBezTo>
                  <a:cubicBezTo>
                    <a:pt x="1216" y="41243"/>
                    <a:pt x="1307" y="41608"/>
                    <a:pt x="1368" y="42033"/>
                  </a:cubicBezTo>
                  <a:cubicBezTo>
                    <a:pt x="1885" y="46866"/>
                    <a:pt x="3587" y="51608"/>
                    <a:pt x="6931" y="55134"/>
                  </a:cubicBezTo>
                  <a:cubicBezTo>
                    <a:pt x="11794" y="60271"/>
                    <a:pt x="19059" y="61061"/>
                    <a:pt x="25016" y="64344"/>
                  </a:cubicBezTo>
                  <a:cubicBezTo>
                    <a:pt x="31430" y="67839"/>
                    <a:pt x="35563" y="74010"/>
                    <a:pt x="40943" y="78782"/>
                  </a:cubicBezTo>
                  <a:cubicBezTo>
                    <a:pt x="43436" y="80970"/>
                    <a:pt x="46202" y="82946"/>
                    <a:pt x="49393" y="84101"/>
                  </a:cubicBezTo>
                  <a:cubicBezTo>
                    <a:pt x="51164" y="84712"/>
                    <a:pt x="52994" y="85000"/>
                    <a:pt x="54830" y="85000"/>
                  </a:cubicBezTo>
                  <a:cubicBezTo>
                    <a:pt x="56461" y="85000"/>
                    <a:pt x="58096" y="84773"/>
                    <a:pt x="59698" y="84344"/>
                  </a:cubicBezTo>
                  <a:cubicBezTo>
                    <a:pt x="66932" y="82460"/>
                    <a:pt x="72555" y="77323"/>
                    <a:pt x="78817" y="73554"/>
                  </a:cubicBezTo>
                  <a:cubicBezTo>
                    <a:pt x="82008" y="71639"/>
                    <a:pt x="85382" y="70119"/>
                    <a:pt x="89060" y="69511"/>
                  </a:cubicBezTo>
                  <a:cubicBezTo>
                    <a:pt x="91440" y="69114"/>
                    <a:pt x="93831" y="69049"/>
                    <a:pt x="96227" y="69049"/>
                  </a:cubicBezTo>
                  <a:cubicBezTo>
                    <a:pt x="97396" y="69049"/>
                    <a:pt x="98567" y="69065"/>
                    <a:pt x="99738" y="69065"/>
                  </a:cubicBezTo>
                  <a:cubicBezTo>
                    <a:pt x="100211" y="69065"/>
                    <a:pt x="100684" y="69062"/>
                    <a:pt x="101157" y="69055"/>
                  </a:cubicBezTo>
                  <a:cubicBezTo>
                    <a:pt x="104653" y="68964"/>
                    <a:pt x="108088" y="68538"/>
                    <a:pt x="111401" y="67383"/>
                  </a:cubicBezTo>
                  <a:cubicBezTo>
                    <a:pt x="114349" y="66319"/>
                    <a:pt x="117024" y="64800"/>
                    <a:pt x="119456" y="62885"/>
                  </a:cubicBezTo>
                  <a:cubicBezTo>
                    <a:pt x="124592" y="58873"/>
                    <a:pt x="128210" y="53128"/>
                    <a:pt x="129486" y="46684"/>
                  </a:cubicBezTo>
                  <a:cubicBezTo>
                    <a:pt x="130824" y="40027"/>
                    <a:pt x="129790" y="32824"/>
                    <a:pt x="126325" y="26988"/>
                  </a:cubicBezTo>
                  <a:cubicBezTo>
                    <a:pt x="123255" y="21547"/>
                    <a:pt x="118240" y="17261"/>
                    <a:pt x="112525" y="14829"/>
                  </a:cubicBezTo>
                  <a:cubicBezTo>
                    <a:pt x="109547" y="13583"/>
                    <a:pt x="106385" y="12854"/>
                    <a:pt x="103194" y="12671"/>
                  </a:cubicBezTo>
                  <a:cubicBezTo>
                    <a:pt x="102479" y="12622"/>
                    <a:pt x="101765" y="12599"/>
                    <a:pt x="101051" y="12599"/>
                  </a:cubicBezTo>
                  <a:cubicBezTo>
                    <a:pt x="98272" y="12599"/>
                    <a:pt x="95501" y="12948"/>
                    <a:pt x="92768" y="13431"/>
                  </a:cubicBezTo>
                  <a:cubicBezTo>
                    <a:pt x="85686" y="14647"/>
                    <a:pt x="78725" y="16866"/>
                    <a:pt x="71522" y="16987"/>
                  </a:cubicBezTo>
                  <a:cubicBezTo>
                    <a:pt x="71420" y="16988"/>
                    <a:pt x="71319" y="16989"/>
                    <a:pt x="71218" y="16989"/>
                  </a:cubicBezTo>
                  <a:cubicBezTo>
                    <a:pt x="67854" y="16989"/>
                    <a:pt x="64497" y="16494"/>
                    <a:pt x="61369" y="15255"/>
                  </a:cubicBezTo>
                  <a:cubicBezTo>
                    <a:pt x="58391" y="14069"/>
                    <a:pt x="55716" y="12367"/>
                    <a:pt x="53132" y="10544"/>
                  </a:cubicBezTo>
                  <a:cubicBezTo>
                    <a:pt x="48117" y="6987"/>
                    <a:pt x="43254" y="2793"/>
                    <a:pt x="37235" y="908"/>
                  </a:cubicBezTo>
                  <a:cubicBezTo>
                    <a:pt x="35212" y="290"/>
                    <a:pt x="33130" y="1"/>
                    <a:pt x="3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2"/>
            <p:cNvSpPr/>
            <p:nvPr/>
          </p:nvSpPr>
          <p:spPr>
            <a:xfrm rot="10800000">
              <a:off x="6505688" y="3951356"/>
              <a:ext cx="3436351" cy="1688810"/>
            </a:xfrm>
            <a:custGeom>
              <a:avLst/>
              <a:gdLst/>
              <a:ahLst/>
              <a:cxnLst/>
              <a:rect l="l" t="t" r="r" b="b"/>
              <a:pathLst>
                <a:path w="218181" h="107226" extrusionOk="0">
                  <a:moveTo>
                    <a:pt x="179366" y="0"/>
                  </a:moveTo>
                  <a:cubicBezTo>
                    <a:pt x="154972" y="0"/>
                    <a:pt x="129399" y="16412"/>
                    <a:pt x="104926" y="17033"/>
                  </a:cubicBezTo>
                  <a:cubicBezTo>
                    <a:pt x="104377" y="17050"/>
                    <a:pt x="103828" y="17058"/>
                    <a:pt x="103279" y="17058"/>
                  </a:cubicBezTo>
                  <a:cubicBezTo>
                    <a:pt x="85695" y="17058"/>
                    <a:pt x="68544" y="8857"/>
                    <a:pt x="51123" y="8857"/>
                  </a:cubicBezTo>
                  <a:cubicBezTo>
                    <a:pt x="47018" y="8857"/>
                    <a:pt x="42899" y="9312"/>
                    <a:pt x="38755" y="10437"/>
                  </a:cubicBezTo>
                  <a:cubicBezTo>
                    <a:pt x="21429" y="15118"/>
                    <a:pt x="7052" y="30073"/>
                    <a:pt x="3496" y="47733"/>
                  </a:cubicBezTo>
                  <a:cubicBezTo>
                    <a:pt x="0" y="69982"/>
                    <a:pt x="9818" y="96913"/>
                    <a:pt x="32402" y="104907"/>
                  </a:cubicBezTo>
                  <a:cubicBezTo>
                    <a:pt x="38540" y="106518"/>
                    <a:pt x="43894" y="107226"/>
                    <a:pt x="48610" y="107226"/>
                  </a:cubicBezTo>
                  <a:cubicBezTo>
                    <a:pt x="80098" y="107226"/>
                    <a:pt x="83170" y="75696"/>
                    <a:pt x="101279" y="71228"/>
                  </a:cubicBezTo>
                  <a:cubicBezTo>
                    <a:pt x="102541" y="71001"/>
                    <a:pt x="103795" y="70903"/>
                    <a:pt x="105043" y="70903"/>
                  </a:cubicBezTo>
                  <a:cubicBezTo>
                    <a:pt x="112728" y="70903"/>
                    <a:pt x="120194" y="74614"/>
                    <a:pt x="127914" y="74614"/>
                  </a:cubicBezTo>
                  <a:cubicBezTo>
                    <a:pt x="129150" y="74614"/>
                    <a:pt x="130393" y="74519"/>
                    <a:pt x="131644" y="74298"/>
                  </a:cubicBezTo>
                  <a:cubicBezTo>
                    <a:pt x="144137" y="71928"/>
                    <a:pt x="150398" y="59222"/>
                    <a:pt x="160581" y="52930"/>
                  </a:cubicBezTo>
                  <a:cubicBezTo>
                    <a:pt x="164264" y="50622"/>
                    <a:pt x="168344" y="49456"/>
                    <a:pt x="172664" y="49456"/>
                  </a:cubicBezTo>
                  <a:cubicBezTo>
                    <a:pt x="173122" y="49456"/>
                    <a:pt x="173583" y="49469"/>
                    <a:pt x="174046" y="49496"/>
                  </a:cubicBezTo>
                  <a:cubicBezTo>
                    <a:pt x="181409" y="49897"/>
                    <a:pt x="189017" y="53001"/>
                    <a:pt x="196462" y="53001"/>
                  </a:cubicBezTo>
                  <a:cubicBezTo>
                    <a:pt x="199160" y="53001"/>
                    <a:pt x="201837" y="52593"/>
                    <a:pt x="204472" y="51502"/>
                  </a:cubicBezTo>
                  <a:cubicBezTo>
                    <a:pt x="212254" y="48280"/>
                    <a:pt x="217117" y="40012"/>
                    <a:pt x="217634" y="31805"/>
                  </a:cubicBezTo>
                  <a:cubicBezTo>
                    <a:pt x="218181" y="22565"/>
                    <a:pt x="212953" y="13933"/>
                    <a:pt x="205840" y="8370"/>
                  </a:cubicBezTo>
                  <a:cubicBezTo>
                    <a:pt x="197254" y="2247"/>
                    <a:pt x="188391" y="0"/>
                    <a:pt x="17936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2"/>
            <p:cNvSpPr/>
            <p:nvPr/>
          </p:nvSpPr>
          <p:spPr>
            <a:xfrm rot="10800000">
              <a:off x="6163893" y="4298689"/>
              <a:ext cx="452419" cy="452419"/>
            </a:xfrm>
            <a:custGeom>
              <a:avLst/>
              <a:gdLst/>
              <a:ahLst/>
              <a:cxnLst/>
              <a:rect l="l" t="t" r="r" b="b"/>
              <a:pathLst>
                <a:path w="28725" h="28725" extrusionOk="0">
                  <a:moveTo>
                    <a:pt x="14378" y="0"/>
                  </a:moveTo>
                  <a:cubicBezTo>
                    <a:pt x="6445" y="0"/>
                    <a:pt x="1" y="6444"/>
                    <a:pt x="1" y="14377"/>
                  </a:cubicBezTo>
                  <a:cubicBezTo>
                    <a:pt x="1" y="22280"/>
                    <a:pt x="6445" y="28724"/>
                    <a:pt x="14378" y="28724"/>
                  </a:cubicBezTo>
                  <a:cubicBezTo>
                    <a:pt x="22281" y="28724"/>
                    <a:pt x="28725" y="22280"/>
                    <a:pt x="28725" y="14377"/>
                  </a:cubicBezTo>
                  <a:cubicBezTo>
                    <a:pt x="28725" y="6444"/>
                    <a:pt x="22281" y="0"/>
                    <a:pt x="14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66" name="Google Shape;566;p32"/>
          <p:cNvGrpSpPr/>
          <p:nvPr/>
        </p:nvGrpSpPr>
        <p:grpSpPr>
          <a:xfrm>
            <a:off x="6030765" y="-861956"/>
            <a:ext cx="4159669" cy="2904179"/>
            <a:chOff x="6030765" y="-861956"/>
            <a:chExt cx="4159669" cy="2904179"/>
          </a:xfrm>
        </p:grpSpPr>
        <p:sp>
          <p:nvSpPr>
            <p:cNvPr id="567" name="Google Shape;567;p32"/>
            <p:cNvSpPr/>
            <p:nvPr/>
          </p:nvSpPr>
          <p:spPr>
            <a:xfrm rot="5634289">
              <a:off x="7255574" y="-1573916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2"/>
            <p:cNvSpPr/>
            <p:nvPr/>
          </p:nvSpPr>
          <p:spPr>
            <a:xfrm rot="4973853">
              <a:off x="8260667" y="144606"/>
              <a:ext cx="2053141" cy="1564526"/>
            </a:xfrm>
            <a:custGeom>
              <a:avLst/>
              <a:gdLst/>
              <a:ahLst/>
              <a:cxnLst/>
              <a:rect l="l" t="t" r="r" b="b"/>
              <a:pathLst>
                <a:path w="130351" h="99267" extrusionOk="0">
                  <a:moveTo>
                    <a:pt x="70376" y="0"/>
                  </a:moveTo>
                  <a:cubicBezTo>
                    <a:pt x="50007" y="0"/>
                    <a:pt x="30646" y="11346"/>
                    <a:pt x="18602" y="27503"/>
                  </a:cubicBezTo>
                  <a:cubicBezTo>
                    <a:pt x="5168" y="44646"/>
                    <a:pt x="0" y="71577"/>
                    <a:pt x="15836" y="88902"/>
                  </a:cubicBezTo>
                  <a:cubicBezTo>
                    <a:pt x="21606" y="95235"/>
                    <a:pt x="30234" y="99267"/>
                    <a:pt x="38757" y="99267"/>
                  </a:cubicBezTo>
                  <a:cubicBezTo>
                    <a:pt x="43121" y="99267"/>
                    <a:pt x="47458" y="98210"/>
                    <a:pt x="51369" y="95863"/>
                  </a:cubicBezTo>
                  <a:cubicBezTo>
                    <a:pt x="58056" y="92337"/>
                    <a:pt x="61430" y="85346"/>
                    <a:pt x="65503" y="79388"/>
                  </a:cubicBezTo>
                  <a:cubicBezTo>
                    <a:pt x="80762" y="61030"/>
                    <a:pt x="109303" y="84009"/>
                    <a:pt x="120854" y="54616"/>
                  </a:cubicBezTo>
                  <a:cubicBezTo>
                    <a:pt x="130351" y="25670"/>
                    <a:pt x="99352" y="25"/>
                    <a:pt x="72183" y="25"/>
                  </a:cubicBezTo>
                  <a:cubicBezTo>
                    <a:pt x="72134" y="25"/>
                    <a:pt x="72086" y="25"/>
                    <a:pt x="72038" y="26"/>
                  </a:cubicBezTo>
                  <a:cubicBezTo>
                    <a:pt x="71483" y="9"/>
                    <a:pt x="70929" y="0"/>
                    <a:pt x="70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2"/>
            <p:cNvSpPr/>
            <p:nvPr/>
          </p:nvSpPr>
          <p:spPr>
            <a:xfrm rot="5400000">
              <a:off x="7793986" y="-21271"/>
              <a:ext cx="1014442" cy="1613351"/>
            </a:xfrm>
            <a:custGeom>
              <a:avLst/>
              <a:gdLst/>
              <a:ahLst/>
              <a:cxnLst/>
              <a:rect l="l" t="t" r="r" b="b"/>
              <a:pathLst>
                <a:path w="64409" h="102370" extrusionOk="0">
                  <a:moveTo>
                    <a:pt x="34475" y="1"/>
                  </a:moveTo>
                  <a:cubicBezTo>
                    <a:pt x="19877" y="1"/>
                    <a:pt x="4992" y="8856"/>
                    <a:pt x="2341" y="24202"/>
                  </a:cubicBezTo>
                  <a:cubicBezTo>
                    <a:pt x="0" y="33655"/>
                    <a:pt x="5411" y="42166"/>
                    <a:pt x="8177" y="50828"/>
                  </a:cubicBezTo>
                  <a:cubicBezTo>
                    <a:pt x="11551" y="60859"/>
                    <a:pt x="4864" y="70373"/>
                    <a:pt x="5107" y="80403"/>
                  </a:cubicBezTo>
                  <a:cubicBezTo>
                    <a:pt x="4905" y="92913"/>
                    <a:pt x="15767" y="102370"/>
                    <a:pt x="26499" y="102370"/>
                  </a:cubicBezTo>
                  <a:cubicBezTo>
                    <a:pt x="31933" y="102370"/>
                    <a:pt x="37334" y="99945"/>
                    <a:pt x="41247" y="94264"/>
                  </a:cubicBezTo>
                  <a:cubicBezTo>
                    <a:pt x="49758" y="81710"/>
                    <a:pt x="34925" y="71497"/>
                    <a:pt x="42372" y="58822"/>
                  </a:cubicBezTo>
                  <a:cubicBezTo>
                    <a:pt x="46718" y="50190"/>
                    <a:pt x="55229" y="44688"/>
                    <a:pt x="59941" y="36360"/>
                  </a:cubicBezTo>
                  <a:cubicBezTo>
                    <a:pt x="64409" y="28609"/>
                    <a:pt x="63862" y="18305"/>
                    <a:pt x="58542" y="11071"/>
                  </a:cubicBezTo>
                  <a:cubicBezTo>
                    <a:pt x="52702" y="3495"/>
                    <a:pt x="43645" y="1"/>
                    <a:pt x="3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32"/>
            <p:cNvSpPr/>
            <p:nvPr/>
          </p:nvSpPr>
          <p:spPr>
            <a:xfrm rot="5400000">
              <a:off x="8716959" y="1343252"/>
              <a:ext cx="241763" cy="241932"/>
            </a:xfrm>
            <a:custGeom>
              <a:avLst/>
              <a:gdLst/>
              <a:ahLst/>
              <a:cxnLst/>
              <a:rect l="l" t="t" r="r" b="b"/>
              <a:pathLst>
                <a:path w="15350" h="15351" extrusionOk="0">
                  <a:moveTo>
                    <a:pt x="7690" y="1"/>
                  </a:moveTo>
                  <a:cubicBezTo>
                    <a:pt x="3435" y="1"/>
                    <a:pt x="0" y="3435"/>
                    <a:pt x="0" y="7660"/>
                  </a:cubicBezTo>
                  <a:cubicBezTo>
                    <a:pt x="0" y="11916"/>
                    <a:pt x="3435" y="15350"/>
                    <a:pt x="7690" y="15350"/>
                  </a:cubicBezTo>
                  <a:cubicBezTo>
                    <a:pt x="11915" y="15350"/>
                    <a:pt x="15350" y="11916"/>
                    <a:pt x="15350" y="7660"/>
                  </a:cubicBezTo>
                  <a:cubicBezTo>
                    <a:pt x="15350" y="3435"/>
                    <a:pt x="11915" y="1"/>
                    <a:pt x="7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32"/>
            <p:cNvSpPr/>
            <p:nvPr/>
          </p:nvSpPr>
          <p:spPr>
            <a:xfrm rot="5634289">
              <a:off x="7095720" y="-1746695"/>
              <a:ext cx="1730523" cy="3751281"/>
            </a:xfrm>
            <a:custGeom>
              <a:avLst/>
              <a:gdLst/>
              <a:ahLst/>
              <a:cxnLst/>
              <a:rect l="l" t="t" r="r" b="b"/>
              <a:pathLst>
                <a:path w="109881" h="238040" extrusionOk="0">
                  <a:moveTo>
                    <a:pt x="55013" y="0"/>
                  </a:moveTo>
                  <a:cubicBezTo>
                    <a:pt x="36777" y="0"/>
                    <a:pt x="19001" y="11384"/>
                    <a:pt x="11551" y="28545"/>
                  </a:cubicBezTo>
                  <a:cubicBezTo>
                    <a:pt x="0" y="52558"/>
                    <a:pt x="11338" y="78455"/>
                    <a:pt x="17964" y="102164"/>
                  </a:cubicBezTo>
                  <a:cubicBezTo>
                    <a:pt x="21824" y="115507"/>
                    <a:pt x="22979" y="129641"/>
                    <a:pt x="19909" y="143228"/>
                  </a:cubicBezTo>
                  <a:cubicBezTo>
                    <a:pt x="14833" y="167696"/>
                    <a:pt x="2067" y="194536"/>
                    <a:pt x="14833" y="218670"/>
                  </a:cubicBezTo>
                  <a:cubicBezTo>
                    <a:pt x="22373" y="231930"/>
                    <a:pt x="36874" y="238039"/>
                    <a:pt x="51757" y="238039"/>
                  </a:cubicBezTo>
                  <a:cubicBezTo>
                    <a:pt x="71194" y="238039"/>
                    <a:pt x="91281" y="227618"/>
                    <a:pt x="97358" y="209095"/>
                  </a:cubicBezTo>
                  <a:cubicBezTo>
                    <a:pt x="109881" y="164262"/>
                    <a:pt x="35077" y="127817"/>
                    <a:pt x="72342" y="84868"/>
                  </a:cubicBezTo>
                  <a:cubicBezTo>
                    <a:pt x="79333" y="75780"/>
                    <a:pt x="87905" y="67695"/>
                    <a:pt x="92920" y="57269"/>
                  </a:cubicBezTo>
                  <a:cubicBezTo>
                    <a:pt x="103254" y="36783"/>
                    <a:pt x="91552" y="10065"/>
                    <a:pt x="70062" y="2740"/>
                  </a:cubicBezTo>
                  <a:cubicBezTo>
                    <a:pt x="65150" y="874"/>
                    <a:pt x="60064" y="0"/>
                    <a:pt x="5501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694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9865;p47">
            <a:extLst>
              <a:ext uri="{FF2B5EF4-FFF2-40B4-BE49-F238E27FC236}">
                <a16:creationId xmlns:a16="http://schemas.microsoft.com/office/drawing/2014/main" id="{FABDEC3C-F30C-4716-B7B1-67E2FC818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47680" y="574950"/>
            <a:ext cx="5001760" cy="660239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rgbClr val="000000"/>
              </a:buClr>
              <a:buSzTx/>
            </a:pPr>
            <a:r>
              <a:rPr lang="sr-Cyrl-RS" sz="2400" b="1" dirty="0">
                <a:solidFill>
                  <a:srgbClr val="66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Пројектна настава</a:t>
            </a:r>
            <a:br>
              <a:rPr lang="sr-Cyrl-RS" sz="400" b="1" dirty="0">
                <a:solidFill>
                  <a:srgbClr val="0000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sz="2400" dirty="0"/>
          </a:p>
        </p:txBody>
      </p:sp>
      <p:grpSp>
        <p:nvGrpSpPr>
          <p:cNvPr id="883" name="Google Shape;883;p37"/>
          <p:cNvGrpSpPr/>
          <p:nvPr/>
        </p:nvGrpSpPr>
        <p:grpSpPr>
          <a:xfrm>
            <a:off x="6520676" y="905069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ABA2BD1-B9DD-4949-8F8E-54E4723F89A2}"/>
              </a:ext>
            </a:extLst>
          </p:cNvPr>
          <p:cNvSpPr/>
          <p:nvPr/>
        </p:nvSpPr>
        <p:spPr>
          <a:xfrm>
            <a:off x="1132988" y="1534304"/>
            <a:ext cx="7492675" cy="2885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sr-Cyrl-RS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1 – Глумци;  </a:t>
            </a:r>
          </a:p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sr-Cyrl-RS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2 – Преводиоци (лингвисти);</a:t>
            </a:r>
          </a:p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sr-Cyrl-RS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3 –  Костимографи;</a:t>
            </a:r>
          </a:p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sr-Cyrl-RS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4 – Сценографи;</a:t>
            </a:r>
          </a:p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sr-Cyrl-RS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 5 – Реквизитери;</a:t>
            </a:r>
          </a:p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sr-Cyrl-RS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Тим 6 – Музички уредници.</a:t>
            </a:r>
          </a:p>
        </p:txBody>
      </p:sp>
    </p:spTree>
    <p:extLst>
      <p:ext uri="{BB962C8B-B14F-4D97-AF65-F5344CB8AC3E}">
        <p14:creationId xmlns:p14="http://schemas.microsoft.com/office/powerpoint/2010/main" val="1878336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9865;p47">
            <a:extLst>
              <a:ext uri="{FF2B5EF4-FFF2-40B4-BE49-F238E27FC236}">
                <a16:creationId xmlns:a16="http://schemas.microsoft.com/office/drawing/2014/main" id="{FABDEC3C-F30C-4716-B7B1-67E2FC8186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62727" y="699606"/>
            <a:ext cx="5001760" cy="660239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20000"/>
              </a:lnSpc>
              <a:buClr>
                <a:srgbClr val="000000"/>
              </a:buClr>
              <a:buSzTx/>
            </a:pPr>
            <a:r>
              <a:rPr lang="sr-Cyrl-RS" sz="2400" b="1" dirty="0">
                <a:solidFill>
                  <a:srgbClr val="9933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  <a:t>Пројектна настава</a:t>
            </a:r>
            <a:br>
              <a:rPr lang="sr-Cyrl-RS" sz="400" b="1" dirty="0">
                <a:solidFill>
                  <a:srgbClr val="000000"/>
                </a:solidFill>
                <a:latin typeface="Times New Roman" pitchFamily="18" charset="0"/>
                <a:ea typeface="Open Sans"/>
                <a:cs typeface="Times New Roman" pitchFamily="18" charset="0"/>
                <a:sym typeface="Open Sans"/>
              </a:rPr>
            </a:br>
            <a:endParaRPr sz="2400" dirty="0"/>
          </a:p>
        </p:txBody>
      </p:sp>
      <p:grpSp>
        <p:nvGrpSpPr>
          <p:cNvPr id="883" name="Google Shape;883;p37"/>
          <p:cNvGrpSpPr/>
          <p:nvPr/>
        </p:nvGrpSpPr>
        <p:grpSpPr>
          <a:xfrm>
            <a:off x="6520676" y="905069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705176" y="-1776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ABA2BD1-B9DD-4949-8F8E-54E4723F89A2}"/>
              </a:ext>
            </a:extLst>
          </p:cNvPr>
          <p:cNvSpPr/>
          <p:nvPr/>
        </p:nvSpPr>
        <p:spPr>
          <a:xfrm>
            <a:off x="1125368" y="1852866"/>
            <a:ext cx="749267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ru-RU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Подела истраживачких задатака тимовима;</a:t>
            </a:r>
          </a:p>
          <a:p>
            <a:pPr marL="342900" lvl="0" indent="-342900">
              <a:spcBef>
                <a:spcPts val="900"/>
              </a:spcBef>
              <a:buClr>
                <a:srgbClr val="993300"/>
              </a:buClr>
              <a:buFont typeface="Wingdings" panose="05000000000000000000" pitchFamily="2" charset="2"/>
              <a:buChar char="ü"/>
            </a:pPr>
            <a:r>
              <a:rPr lang="ru-RU" sz="2400" kern="1200" dirty="0">
                <a:solidFill>
                  <a:srgbClr val="99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Читање текста.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9933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r-Cyrl-RS" sz="2400" b="0" i="0" u="none" strike="noStrike" kern="1200" cap="none" spc="0" normalizeH="0" baseline="0" noProof="0" dirty="0">
              <a:ln>
                <a:noFill/>
              </a:ln>
              <a:solidFill>
                <a:srgbClr val="99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615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074" y="162245"/>
            <a:ext cx="4797815" cy="624934"/>
          </a:xfrm>
          <a:solidFill>
            <a:schemeClr val="accent2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sr-Cyrl-R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 1 – Костимографи </a:t>
            </a:r>
            <a:endParaRPr lang="en-US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D6D77C-A2E4-4DFF-8003-850D3EAD5532}"/>
              </a:ext>
            </a:extLst>
          </p:cNvPr>
          <p:cNvSpPr txBox="1">
            <a:spLocks/>
          </p:cNvSpPr>
          <p:nvPr/>
        </p:nvSpPr>
        <p:spPr>
          <a:xfrm>
            <a:off x="519064" y="1202392"/>
            <a:ext cx="8105872" cy="34230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Замишљајте изглед књижевних јунака из текста.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Издвојте јунаке који су привукли вашу пажњу.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Дочарајте у машти, а онда нацртајте њихове костиме (одећу и обућу).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Корисите своја знања и вешине из ликовне културе да бисте осмислили што маштовитије костиме.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Образложите тиму свој предлог костима. Зашто сте одабрали баш такве облике и боје?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Размислите о материјалима које бисте користили (екологија*).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Презентујте осталим тимовима своје предлоге и дозволите им да одаберу најбоља идејна решења.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endParaRPr lang="ru-RU" sz="1600" dirty="0">
              <a:solidFill>
                <a:sysClr val="windowText" lastClr="000000">
                  <a:lumMod val="95000"/>
                  <a:lumOff val="500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  <a:defRPr/>
            </a:pPr>
            <a:endParaRPr lang="ru-RU" sz="1600" dirty="0">
              <a:solidFill>
                <a:sysClr val="windowText" lastClr="000000">
                  <a:lumMod val="95000"/>
                  <a:lumOff val="500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D95063-E8F5-40B0-9F2B-671EB8727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748" y="768491"/>
            <a:ext cx="650772" cy="643621"/>
          </a:xfrm>
          <a:prstGeom prst="rect">
            <a:avLst/>
          </a:prstGeom>
        </p:spPr>
      </p:pic>
      <p:grpSp>
        <p:nvGrpSpPr>
          <p:cNvPr id="8" name="Google Shape;2073;p52">
            <a:extLst>
              <a:ext uri="{FF2B5EF4-FFF2-40B4-BE49-F238E27FC236}">
                <a16:creationId xmlns:a16="http://schemas.microsoft.com/office/drawing/2014/main" id="{5D80C4C4-5D7E-4626-BF13-D699255F5B77}"/>
              </a:ext>
            </a:extLst>
          </p:cNvPr>
          <p:cNvGrpSpPr/>
          <p:nvPr/>
        </p:nvGrpSpPr>
        <p:grpSpPr>
          <a:xfrm>
            <a:off x="1156396" y="235583"/>
            <a:ext cx="430499" cy="551596"/>
            <a:chOff x="5333400" y="2593385"/>
            <a:chExt cx="430499" cy="551596"/>
          </a:xfrm>
        </p:grpSpPr>
        <p:sp>
          <p:nvSpPr>
            <p:cNvPr id="9" name="Google Shape;2074;p52">
              <a:extLst>
                <a:ext uri="{FF2B5EF4-FFF2-40B4-BE49-F238E27FC236}">
                  <a16:creationId xmlns:a16="http://schemas.microsoft.com/office/drawing/2014/main" id="{FF6F33F4-A272-4220-89A2-507168F8B947}"/>
                </a:ext>
              </a:extLst>
            </p:cNvPr>
            <p:cNvSpPr/>
            <p:nvPr/>
          </p:nvSpPr>
          <p:spPr>
            <a:xfrm>
              <a:off x="5398727" y="2593385"/>
              <a:ext cx="296962" cy="316169"/>
            </a:xfrm>
            <a:custGeom>
              <a:avLst/>
              <a:gdLst/>
              <a:ahLst/>
              <a:cxnLst/>
              <a:rect l="l" t="t" r="r" b="b"/>
              <a:pathLst>
                <a:path w="9787" h="10420" extrusionOk="0">
                  <a:moveTo>
                    <a:pt x="9786" y="0"/>
                  </a:moveTo>
                  <a:lnTo>
                    <a:pt x="4213" y="349"/>
                  </a:lnTo>
                  <a:lnTo>
                    <a:pt x="1" y="32"/>
                  </a:lnTo>
                  <a:lnTo>
                    <a:pt x="286" y="10008"/>
                  </a:lnTo>
                  <a:lnTo>
                    <a:pt x="4814" y="10419"/>
                  </a:lnTo>
                  <a:lnTo>
                    <a:pt x="9755" y="9944"/>
                  </a:lnTo>
                  <a:lnTo>
                    <a:pt x="9786" y="0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2075;p52">
              <a:extLst>
                <a:ext uri="{FF2B5EF4-FFF2-40B4-BE49-F238E27FC236}">
                  <a16:creationId xmlns:a16="http://schemas.microsoft.com/office/drawing/2014/main" id="{2CD3EDF2-D720-45BE-8818-AACF37551C78}"/>
                </a:ext>
              </a:extLst>
            </p:cNvPr>
            <p:cNvSpPr/>
            <p:nvPr/>
          </p:nvSpPr>
          <p:spPr>
            <a:xfrm>
              <a:off x="5402581" y="2696185"/>
              <a:ext cx="293109" cy="99979"/>
            </a:xfrm>
            <a:custGeom>
              <a:avLst/>
              <a:gdLst/>
              <a:ahLst/>
              <a:cxnLst/>
              <a:rect l="l" t="t" r="r" b="b"/>
              <a:pathLst>
                <a:path w="9660" h="3295" extrusionOk="0">
                  <a:moveTo>
                    <a:pt x="9659" y="1"/>
                  </a:moveTo>
                  <a:lnTo>
                    <a:pt x="0" y="761"/>
                  </a:lnTo>
                  <a:lnTo>
                    <a:pt x="95" y="3294"/>
                  </a:lnTo>
                  <a:lnTo>
                    <a:pt x="9628" y="3104"/>
                  </a:lnTo>
                  <a:lnTo>
                    <a:pt x="9659" y="1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2076;p52">
              <a:extLst>
                <a:ext uri="{FF2B5EF4-FFF2-40B4-BE49-F238E27FC236}">
                  <a16:creationId xmlns:a16="http://schemas.microsoft.com/office/drawing/2014/main" id="{2EAA617E-728F-4D9D-BC09-FC696D6414FE}"/>
                </a:ext>
              </a:extLst>
            </p:cNvPr>
            <p:cNvSpPr/>
            <p:nvPr/>
          </p:nvSpPr>
          <p:spPr>
            <a:xfrm>
              <a:off x="5406404" y="2839371"/>
              <a:ext cx="288314" cy="70182"/>
            </a:xfrm>
            <a:custGeom>
              <a:avLst/>
              <a:gdLst/>
              <a:ahLst/>
              <a:cxnLst/>
              <a:rect l="l" t="t" r="r" b="b"/>
              <a:pathLst>
                <a:path w="9502" h="2313" extrusionOk="0">
                  <a:moveTo>
                    <a:pt x="9502" y="0"/>
                  </a:moveTo>
                  <a:lnTo>
                    <a:pt x="4435" y="665"/>
                  </a:lnTo>
                  <a:lnTo>
                    <a:pt x="1" y="95"/>
                  </a:lnTo>
                  <a:lnTo>
                    <a:pt x="33" y="1901"/>
                  </a:lnTo>
                  <a:lnTo>
                    <a:pt x="4561" y="2312"/>
                  </a:lnTo>
                  <a:lnTo>
                    <a:pt x="9502" y="1837"/>
                  </a:lnTo>
                  <a:lnTo>
                    <a:pt x="9502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2077;p52">
              <a:extLst>
                <a:ext uri="{FF2B5EF4-FFF2-40B4-BE49-F238E27FC236}">
                  <a16:creationId xmlns:a16="http://schemas.microsoft.com/office/drawing/2014/main" id="{59880020-4DCE-4520-AAB8-59677A7D445B}"/>
                </a:ext>
              </a:extLst>
            </p:cNvPr>
            <p:cNvSpPr/>
            <p:nvPr/>
          </p:nvSpPr>
          <p:spPr>
            <a:xfrm>
              <a:off x="5333400" y="2875873"/>
              <a:ext cx="430499" cy="81712"/>
            </a:xfrm>
            <a:custGeom>
              <a:avLst/>
              <a:gdLst/>
              <a:ahLst/>
              <a:cxnLst/>
              <a:rect l="l" t="t" r="r" b="b"/>
              <a:pathLst>
                <a:path w="14188" h="2693" extrusionOk="0">
                  <a:moveTo>
                    <a:pt x="14093" y="1"/>
                  </a:moveTo>
                  <a:lnTo>
                    <a:pt x="6904" y="634"/>
                  </a:lnTo>
                  <a:lnTo>
                    <a:pt x="190" y="254"/>
                  </a:lnTo>
                  <a:lnTo>
                    <a:pt x="0" y="2693"/>
                  </a:lnTo>
                  <a:lnTo>
                    <a:pt x="14188" y="262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2078;p52">
              <a:extLst>
                <a:ext uri="{FF2B5EF4-FFF2-40B4-BE49-F238E27FC236}">
                  <a16:creationId xmlns:a16="http://schemas.microsoft.com/office/drawing/2014/main" id="{9C79BCBE-5605-4897-AAB5-FE837CCDA386}"/>
                </a:ext>
              </a:extLst>
            </p:cNvPr>
            <p:cNvSpPr/>
            <p:nvPr/>
          </p:nvSpPr>
          <p:spPr>
            <a:xfrm>
              <a:off x="5561120" y="2994088"/>
              <a:ext cx="151864" cy="138392"/>
            </a:xfrm>
            <a:custGeom>
              <a:avLst/>
              <a:gdLst/>
              <a:ahLst/>
              <a:cxnLst/>
              <a:rect l="l" t="t" r="r" b="b"/>
              <a:pathLst>
                <a:path w="5005" h="4561" extrusionOk="0">
                  <a:moveTo>
                    <a:pt x="5004" y="0"/>
                  </a:moveTo>
                  <a:lnTo>
                    <a:pt x="5004" y="0"/>
                  </a:lnTo>
                  <a:cubicBezTo>
                    <a:pt x="2851" y="63"/>
                    <a:pt x="1" y="1679"/>
                    <a:pt x="1" y="1679"/>
                  </a:cubicBezTo>
                  <a:lnTo>
                    <a:pt x="1" y="2945"/>
                  </a:lnTo>
                  <a:cubicBezTo>
                    <a:pt x="1" y="2945"/>
                    <a:pt x="3136" y="4560"/>
                    <a:pt x="4846" y="4560"/>
                  </a:cubicBezTo>
                  <a:lnTo>
                    <a:pt x="5004" y="0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2079;p52">
              <a:extLst>
                <a:ext uri="{FF2B5EF4-FFF2-40B4-BE49-F238E27FC236}">
                  <a16:creationId xmlns:a16="http://schemas.microsoft.com/office/drawing/2014/main" id="{727B6C3B-A61B-4152-9A3E-5C5C1DFDBEBC}"/>
                </a:ext>
              </a:extLst>
            </p:cNvPr>
            <p:cNvSpPr/>
            <p:nvPr/>
          </p:nvSpPr>
          <p:spPr>
            <a:xfrm>
              <a:off x="5561120" y="3020031"/>
              <a:ext cx="53858" cy="86506"/>
            </a:xfrm>
            <a:custGeom>
              <a:avLst/>
              <a:gdLst/>
              <a:ahLst/>
              <a:cxnLst/>
              <a:rect l="l" t="t" r="r" b="b"/>
              <a:pathLst>
                <a:path w="1775" h="2851" extrusionOk="0">
                  <a:moveTo>
                    <a:pt x="1774" y="0"/>
                  </a:moveTo>
                  <a:lnTo>
                    <a:pt x="1774" y="0"/>
                  </a:lnTo>
                  <a:cubicBezTo>
                    <a:pt x="761" y="412"/>
                    <a:pt x="1" y="855"/>
                    <a:pt x="1" y="855"/>
                  </a:cubicBezTo>
                  <a:lnTo>
                    <a:pt x="1" y="2122"/>
                  </a:lnTo>
                  <a:cubicBezTo>
                    <a:pt x="1" y="2122"/>
                    <a:pt x="666" y="2470"/>
                    <a:pt x="1584" y="2850"/>
                  </a:cubicBezTo>
                  <a:lnTo>
                    <a:pt x="1774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2080;p52">
              <a:extLst>
                <a:ext uri="{FF2B5EF4-FFF2-40B4-BE49-F238E27FC236}">
                  <a16:creationId xmlns:a16="http://schemas.microsoft.com/office/drawing/2014/main" id="{527C7549-0901-4CEC-9E94-A3B10D409A0A}"/>
                </a:ext>
              </a:extLst>
            </p:cNvPr>
            <p:cNvSpPr/>
            <p:nvPr/>
          </p:nvSpPr>
          <p:spPr>
            <a:xfrm>
              <a:off x="5384315" y="3011383"/>
              <a:ext cx="142246" cy="133598"/>
            </a:xfrm>
            <a:custGeom>
              <a:avLst/>
              <a:gdLst/>
              <a:ahLst/>
              <a:cxnLst/>
              <a:rect l="l" t="t" r="r" b="b"/>
              <a:pathLst>
                <a:path w="4688" h="4403" extrusionOk="0">
                  <a:moveTo>
                    <a:pt x="1" y="0"/>
                  </a:moveTo>
                  <a:lnTo>
                    <a:pt x="64" y="4402"/>
                  </a:lnTo>
                  <a:cubicBezTo>
                    <a:pt x="1109" y="4402"/>
                    <a:pt x="4688" y="2439"/>
                    <a:pt x="4688" y="2439"/>
                  </a:cubicBezTo>
                  <a:lnTo>
                    <a:pt x="4656" y="1077"/>
                  </a:lnTo>
                  <a:cubicBezTo>
                    <a:pt x="4656" y="1077"/>
                    <a:pt x="1046" y="0"/>
                    <a:pt x="1" y="0"/>
                  </a:cubicBez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2081;p52">
              <a:extLst>
                <a:ext uri="{FF2B5EF4-FFF2-40B4-BE49-F238E27FC236}">
                  <a16:creationId xmlns:a16="http://schemas.microsoft.com/office/drawing/2014/main" id="{5722AD4A-8C36-4E76-8247-FB65E564550E}"/>
                </a:ext>
              </a:extLst>
            </p:cNvPr>
            <p:cNvSpPr/>
            <p:nvPr/>
          </p:nvSpPr>
          <p:spPr>
            <a:xfrm>
              <a:off x="5465026" y="3025796"/>
              <a:ext cx="61535" cy="83624"/>
            </a:xfrm>
            <a:custGeom>
              <a:avLst/>
              <a:gdLst/>
              <a:ahLst/>
              <a:cxnLst/>
              <a:rect l="l" t="t" r="r" b="b"/>
              <a:pathLst>
                <a:path w="2028" h="2756" extrusionOk="0">
                  <a:moveTo>
                    <a:pt x="1" y="0"/>
                  </a:moveTo>
                  <a:lnTo>
                    <a:pt x="444" y="2755"/>
                  </a:lnTo>
                  <a:cubicBezTo>
                    <a:pt x="1299" y="2344"/>
                    <a:pt x="2028" y="1932"/>
                    <a:pt x="2028" y="1932"/>
                  </a:cubicBezTo>
                  <a:lnTo>
                    <a:pt x="1996" y="539"/>
                  </a:lnTo>
                  <a:cubicBezTo>
                    <a:pt x="1996" y="539"/>
                    <a:pt x="1077" y="285"/>
                    <a:pt x="1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2082;p52">
              <a:extLst>
                <a:ext uri="{FF2B5EF4-FFF2-40B4-BE49-F238E27FC236}">
                  <a16:creationId xmlns:a16="http://schemas.microsoft.com/office/drawing/2014/main" id="{04A5DF7E-3E02-4CFC-B334-8BC656771DA8}"/>
                </a:ext>
              </a:extLst>
            </p:cNvPr>
            <p:cNvSpPr/>
            <p:nvPr/>
          </p:nvSpPr>
          <p:spPr>
            <a:xfrm>
              <a:off x="5507323" y="3026736"/>
              <a:ext cx="77859" cy="79801"/>
            </a:xfrm>
            <a:custGeom>
              <a:avLst/>
              <a:gdLst/>
              <a:ahLst/>
              <a:cxnLst/>
              <a:rect l="l" t="t" r="r" b="b"/>
              <a:pathLst>
                <a:path w="2566" h="2630" extrusionOk="0">
                  <a:moveTo>
                    <a:pt x="2122" y="1"/>
                  </a:moveTo>
                  <a:lnTo>
                    <a:pt x="159" y="96"/>
                  </a:lnTo>
                  <a:lnTo>
                    <a:pt x="0" y="2629"/>
                  </a:lnTo>
                  <a:lnTo>
                    <a:pt x="2565" y="2534"/>
                  </a:lnTo>
                  <a:lnTo>
                    <a:pt x="2122" y="1"/>
                  </a:ln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2726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1389"/>
            <a:ext cx="7886700" cy="494001"/>
          </a:xfrm>
        </p:spPr>
        <p:txBody>
          <a:bodyPr>
            <a:noAutofit/>
          </a:bodyPr>
          <a:lstStyle/>
          <a:p>
            <a:pPr algn="ctr"/>
            <a: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Костимографа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8A144B-BA98-485D-BAD7-A7BED7A66F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25" y="637526"/>
            <a:ext cx="3124781" cy="4166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87BBC1-90C1-437D-B859-7E5EEA9F71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21" y="660118"/>
            <a:ext cx="3124781" cy="4166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oogle Shape;834;p36">
            <a:extLst>
              <a:ext uri="{FF2B5EF4-FFF2-40B4-BE49-F238E27FC236}">
                <a16:creationId xmlns:a16="http://schemas.microsoft.com/office/drawing/2014/main" id="{554581F7-7E02-445F-88C3-9936A7F051A0}"/>
              </a:ext>
            </a:extLst>
          </p:cNvPr>
          <p:cNvGrpSpPr/>
          <p:nvPr/>
        </p:nvGrpSpPr>
        <p:grpSpPr>
          <a:xfrm>
            <a:off x="393204" y="285399"/>
            <a:ext cx="723602" cy="719982"/>
            <a:chOff x="2307464" y="2594325"/>
            <a:chExt cx="552537" cy="550656"/>
          </a:xfrm>
        </p:grpSpPr>
        <p:sp>
          <p:nvSpPr>
            <p:cNvPr id="9" name="Google Shape;835;p36">
              <a:extLst>
                <a:ext uri="{FF2B5EF4-FFF2-40B4-BE49-F238E27FC236}">
                  <a16:creationId xmlns:a16="http://schemas.microsoft.com/office/drawing/2014/main" id="{ADF0F7CA-AE56-49D6-8EBF-7E0A21D1E379}"/>
                </a:ext>
              </a:extLst>
            </p:cNvPr>
            <p:cNvSpPr/>
            <p:nvPr/>
          </p:nvSpPr>
          <p:spPr>
            <a:xfrm>
              <a:off x="2326671" y="2594325"/>
              <a:ext cx="517977" cy="489151"/>
            </a:xfrm>
            <a:custGeom>
              <a:avLst/>
              <a:gdLst/>
              <a:ahLst/>
              <a:cxnLst/>
              <a:rect l="l" t="t" r="r" b="b"/>
              <a:pathLst>
                <a:path w="17071" h="16121" extrusionOk="0">
                  <a:moveTo>
                    <a:pt x="13333" y="1"/>
                  </a:moveTo>
                  <a:cubicBezTo>
                    <a:pt x="9185" y="1"/>
                    <a:pt x="8520" y="6430"/>
                    <a:pt x="8520" y="6430"/>
                  </a:cubicBezTo>
                  <a:cubicBezTo>
                    <a:pt x="8520" y="6430"/>
                    <a:pt x="8234" y="2059"/>
                    <a:pt x="4434" y="2059"/>
                  </a:cubicBezTo>
                  <a:cubicBezTo>
                    <a:pt x="1236" y="2059"/>
                    <a:pt x="1" y="7950"/>
                    <a:pt x="1" y="7950"/>
                  </a:cubicBezTo>
                  <a:lnTo>
                    <a:pt x="476" y="8203"/>
                  </a:lnTo>
                  <a:cubicBezTo>
                    <a:pt x="476" y="8203"/>
                    <a:pt x="2091" y="5036"/>
                    <a:pt x="3928" y="5036"/>
                  </a:cubicBezTo>
                  <a:cubicBezTo>
                    <a:pt x="6651" y="5036"/>
                    <a:pt x="3357" y="12763"/>
                    <a:pt x="3357" y="15582"/>
                  </a:cubicBezTo>
                  <a:lnTo>
                    <a:pt x="8520" y="16120"/>
                  </a:lnTo>
                  <a:lnTo>
                    <a:pt x="13523" y="15455"/>
                  </a:lnTo>
                  <a:cubicBezTo>
                    <a:pt x="13523" y="12147"/>
                    <a:pt x="10953" y="2977"/>
                    <a:pt x="13297" y="2977"/>
                  </a:cubicBezTo>
                  <a:cubicBezTo>
                    <a:pt x="13309" y="2977"/>
                    <a:pt x="13321" y="2977"/>
                    <a:pt x="13333" y="2978"/>
                  </a:cubicBezTo>
                  <a:cubicBezTo>
                    <a:pt x="15075" y="2978"/>
                    <a:pt x="16753" y="6271"/>
                    <a:pt x="16753" y="6271"/>
                  </a:cubicBezTo>
                  <a:lnTo>
                    <a:pt x="17070" y="6113"/>
                  </a:lnTo>
                  <a:cubicBezTo>
                    <a:pt x="17070" y="6113"/>
                    <a:pt x="16278" y="1"/>
                    <a:pt x="13333" y="1"/>
                  </a:cubicBez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836;p36">
              <a:extLst>
                <a:ext uri="{FF2B5EF4-FFF2-40B4-BE49-F238E27FC236}">
                  <a16:creationId xmlns:a16="http://schemas.microsoft.com/office/drawing/2014/main" id="{5C015C76-EEE6-4832-9717-E79A6047B39B}"/>
                </a:ext>
              </a:extLst>
            </p:cNvPr>
            <p:cNvSpPr/>
            <p:nvPr/>
          </p:nvSpPr>
          <p:spPr>
            <a:xfrm>
              <a:off x="2427559" y="3010412"/>
              <a:ext cx="308492" cy="72094"/>
            </a:xfrm>
            <a:custGeom>
              <a:avLst/>
              <a:gdLst/>
              <a:ahLst/>
              <a:cxnLst/>
              <a:rect l="l" t="t" r="r" b="b"/>
              <a:pathLst>
                <a:path w="10167" h="2376" extrusionOk="0">
                  <a:moveTo>
                    <a:pt x="254" y="0"/>
                  </a:moveTo>
                  <a:cubicBezTo>
                    <a:pt x="127" y="697"/>
                    <a:pt x="1" y="1299"/>
                    <a:pt x="1" y="1837"/>
                  </a:cubicBezTo>
                  <a:lnTo>
                    <a:pt x="5131" y="2376"/>
                  </a:lnTo>
                  <a:lnTo>
                    <a:pt x="10167" y="1679"/>
                  </a:lnTo>
                  <a:cubicBezTo>
                    <a:pt x="10167" y="1172"/>
                    <a:pt x="10135" y="666"/>
                    <a:pt x="10008" y="64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837;p36">
              <a:extLst>
                <a:ext uri="{FF2B5EF4-FFF2-40B4-BE49-F238E27FC236}">
                  <a16:creationId xmlns:a16="http://schemas.microsoft.com/office/drawing/2014/main" id="{C8404DA9-832A-4214-B4DF-C4F2DC6F3183}"/>
                </a:ext>
              </a:extLst>
            </p:cNvPr>
            <p:cNvSpPr/>
            <p:nvPr/>
          </p:nvSpPr>
          <p:spPr>
            <a:xfrm>
              <a:off x="2453502" y="2933524"/>
              <a:ext cx="240282" cy="148982"/>
            </a:xfrm>
            <a:custGeom>
              <a:avLst/>
              <a:gdLst/>
              <a:ahLst/>
              <a:cxnLst/>
              <a:rect l="l" t="t" r="r" b="b"/>
              <a:pathLst>
                <a:path w="7919" h="4910" extrusionOk="0">
                  <a:moveTo>
                    <a:pt x="4023" y="1"/>
                  </a:moveTo>
                  <a:lnTo>
                    <a:pt x="2439" y="2249"/>
                  </a:lnTo>
                  <a:lnTo>
                    <a:pt x="1" y="2059"/>
                  </a:lnTo>
                  <a:lnTo>
                    <a:pt x="1" y="2059"/>
                  </a:lnTo>
                  <a:lnTo>
                    <a:pt x="444" y="3390"/>
                  </a:lnTo>
                  <a:lnTo>
                    <a:pt x="539" y="4910"/>
                  </a:lnTo>
                  <a:lnTo>
                    <a:pt x="7538" y="4656"/>
                  </a:lnTo>
                  <a:lnTo>
                    <a:pt x="7506" y="3073"/>
                  </a:lnTo>
                  <a:lnTo>
                    <a:pt x="7918" y="1616"/>
                  </a:lnTo>
                  <a:lnTo>
                    <a:pt x="5321" y="1996"/>
                  </a:lnTo>
                  <a:lnTo>
                    <a:pt x="4023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838;p36">
              <a:extLst>
                <a:ext uri="{FF2B5EF4-FFF2-40B4-BE49-F238E27FC236}">
                  <a16:creationId xmlns:a16="http://schemas.microsoft.com/office/drawing/2014/main" id="{2E11567A-DD5F-4292-BD7B-4DD149554DDB}"/>
                </a:ext>
              </a:extLst>
            </p:cNvPr>
            <p:cNvSpPr/>
            <p:nvPr/>
          </p:nvSpPr>
          <p:spPr>
            <a:xfrm>
              <a:off x="2403559" y="3041149"/>
              <a:ext cx="361318" cy="103832"/>
            </a:xfrm>
            <a:custGeom>
              <a:avLst/>
              <a:gdLst/>
              <a:ahLst/>
              <a:cxnLst/>
              <a:rect l="l" t="t" r="r" b="b"/>
              <a:pathLst>
                <a:path w="11908" h="3422" extrusionOk="0">
                  <a:moveTo>
                    <a:pt x="11623" y="1"/>
                  </a:moveTo>
                  <a:lnTo>
                    <a:pt x="63" y="286"/>
                  </a:lnTo>
                  <a:lnTo>
                    <a:pt x="0" y="3421"/>
                  </a:lnTo>
                  <a:lnTo>
                    <a:pt x="11908" y="3421"/>
                  </a:lnTo>
                  <a:lnTo>
                    <a:pt x="11623" y="1"/>
                  </a:ln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839;p36">
              <a:extLst>
                <a:ext uri="{FF2B5EF4-FFF2-40B4-BE49-F238E27FC236}">
                  <a16:creationId xmlns:a16="http://schemas.microsoft.com/office/drawing/2014/main" id="{0B422B2A-ED74-4080-B6AE-BFF4CC4AA0F6}"/>
                </a:ext>
              </a:extLst>
            </p:cNvPr>
            <p:cNvSpPr/>
            <p:nvPr/>
          </p:nvSpPr>
          <p:spPr>
            <a:xfrm>
              <a:off x="2476563" y="2963320"/>
              <a:ext cx="191279" cy="104773"/>
            </a:xfrm>
            <a:custGeom>
              <a:avLst/>
              <a:gdLst/>
              <a:ahLst/>
              <a:cxnLst/>
              <a:rect l="l" t="t" r="r" b="b"/>
              <a:pathLst>
                <a:path w="6304" h="3453" extrusionOk="0">
                  <a:moveTo>
                    <a:pt x="3199" y="1"/>
                  </a:moveTo>
                  <a:lnTo>
                    <a:pt x="2249" y="1901"/>
                  </a:lnTo>
                  <a:lnTo>
                    <a:pt x="1" y="1711"/>
                  </a:lnTo>
                  <a:lnTo>
                    <a:pt x="1078" y="3358"/>
                  </a:lnTo>
                  <a:lnTo>
                    <a:pt x="5353" y="3453"/>
                  </a:lnTo>
                  <a:lnTo>
                    <a:pt x="6303" y="1394"/>
                  </a:lnTo>
                  <a:lnTo>
                    <a:pt x="6303" y="1394"/>
                  </a:lnTo>
                  <a:lnTo>
                    <a:pt x="4245" y="1869"/>
                  </a:lnTo>
                  <a:lnTo>
                    <a:pt x="3199" y="1"/>
                  </a:ln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840;p36">
              <a:extLst>
                <a:ext uri="{FF2B5EF4-FFF2-40B4-BE49-F238E27FC236}">
                  <a16:creationId xmlns:a16="http://schemas.microsoft.com/office/drawing/2014/main" id="{6E90DE1B-604C-4570-AE9C-F10EFDB11CE7}"/>
                </a:ext>
              </a:extLst>
            </p:cNvPr>
            <p:cNvSpPr/>
            <p:nvPr/>
          </p:nvSpPr>
          <p:spPr>
            <a:xfrm>
              <a:off x="2326671" y="2794191"/>
              <a:ext cx="37503" cy="46181"/>
            </a:xfrm>
            <a:custGeom>
              <a:avLst/>
              <a:gdLst/>
              <a:ahLst/>
              <a:cxnLst/>
              <a:rect l="l" t="t" r="r" b="b"/>
              <a:pathLst>
                <a:path w="1236" h="1522" extrusionOk="0">
                  <a:moveTo>
                    <a:pt x="381" y="1"/>
                  </a:moveTo>
                  <a:cubicBezTo>
                    <a:pt x="127" y="793"/>
                    <a:pt x="1" y="1299"/>
                    <a:pt x="1" y="1299"/>
                  </a:cubicBezTo>
                  <a:lnTo>
                    <a:pt x="476" y="1521"/>
                  </a:lnTo>
                  <a:cubicBezTo>
                    <a:pt x="476" y="1521"/>
                    <a:pt x="761" y="983"/>
                    <a:pt x="1236" y="349"/>
                  </a:cubicBezTo>
                  <a:cubicBezTo>
                    <a:pt x="951" y="191"/>
                    <a:pt x="666" y="64"/>
                    <a:pt x="381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841;p36">
              <a:extLst>
                <a:ext uri="{FF2B5EF4-FFF2-40B4-BE49-F238E27FC236}">
                  <a16:creationId xmlns:a16="http://schemas.microsoft.com/office/drawing/2014/main" id="{419C531D-AC25-48EA-BCCF-0A5204ECD27F}"/>
                </a:ext>
              </a:extLst>
            </p:cNvPr>
            <p:cNvSpPr/>
            <p:nvPr/>
          </p:nvSpPr>
          <p:spPr>
            <a:xfrm>
              <a:off x="2307464" y="2815340"/>
              <a:ext cx="52857" cy="48093"/>
            </a:xfrm>
            <a:custGeom>
              <a:avLst/>
              <a:gdLst/>
              <a:ahLst/>
              <a:cxnLst/>
              <a:rect l="l" t="t" r="r" b="b"/>
              <a:pathLst>
                <a:path w="1742" h="1585" extrusionOk="0">
                  <a:moveTo>
                    <a:pt x="855" y="1"/>
                  </a:moveTo>
                  <a:cubicBezTo>
                    <a:pt x="444" y="1"/>
                    <a:pt x="0" y="349"/>
                    <a:pt x="0" y="792"/>
                  </a:cubicBezTo>
                  <a:cubicBezTo>
                    <a:pt x="0" y="1236"/>
                    <a:pt x="380" y="1584"/>
                    <a:pt x="855" y="1584"/>
                  </a:cubicBezTo>
                  <a:cubicBezTo>
                    <a:pt x="1330" y="1584"/>
                    <a:pt x="1742" y="1236"/>
                    <a:pt x="1742" y="792"/>
                  </a:cubicBezTo>
                  <a:cubicBezTo>
                    <a:pt x="1742" y="349"/>
                    <a:pt x="1330" y="1"/>
                    <a:pt x="855" y="1"/>
                  </a:cubicBez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842;p36">
              <a:extLst>
                <a:ext uri="{FF2B5EF4-FFF2-40B4-BE49-F238E27FC236}">
                  <a16:creationId xmlns:a16="http://schemas.microsoft.com/office/drawing/2014/main" id="{7F395C7E-5D04-4E75-BAE9-927BB689C339}"/>
                </a:ext>
              </a:extLst>
            </p:cNvPr>
            <p:cNvSpPr/>
            <p:nvPr/>
          </p:nvSpPr>
          <p:spPr>
            <a:xfrm>
              <a:off x="2815792" y="2737512"/>
              <a:ext cx="28856" cy="44239"/>
            </a:xfrm>
            <a:custGeom>
              <a:avLst/>
              <a:gdLst/>
              <a:ahLst/>
              <a:cxnLst/>
              <a:rect l="l" t="t" r="r" b="b"/>
              <a:pathLst>
                <a:path w="951" h="1458" extrusionOk="0">
                  <a:moveTo>
                    <a:pt x="697" y="1"/>
                  </a:moveTo>
                  <a:cubicBezTo>
                    <a:pt x="412" y="64"/>
                    <a:pt x="190" y="222"/>
                    <a:pt x="0" y="381"/>
                  </a:cubicBezTo>
                  <a:cubicBezTo>
                    <a:pt x="380" y="1014"/>
                    <a:pt x="633" y="1457"/>
                    <a:pt x="633" y="1457"/>
                  </a:cubicBezTo>
                  <a:lnTo>
                    <a:pt x="950" y="1299"/>
                  </a:lnTo>
                  <a:cubicBezTo>
                    <a:pt x="950" y="1299"/>
                    <a:pt x="855" y="761"/>
                    <a:pt x="697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843;p36">
              <a:extLst>
                <a:ext uri="{FF2B5EF4-FFF2-40B4-BE49-F238E27FC236}">
                  <a16:creationId xmlns:a16="http://schemas.microsoft.com/office/drawing/2014/main" id="{40D1F333-919E-4C79-8D82-B1352F5F6FA5}"/>
                </a:ext>
              </a:extLst>
            </p:cNvPr>
            <p:cNvSpPr/>
            <p:nvPr/>
          </p:nvSpPr>
          <p:spPr>
            <a:xfrm>
              <a:off x="2818674" y="2760572"/>
              <a:ext cx="41326" cy="40386"/>
            </a:xfrm>
            <a:custGeom>
              <a:avLst/>
              <a:gdLst/>
              <a:ahLst/>
              <a:cxnLst/>
              <a:rect l="l" t="t" r="r" b="b"/>
              <a:pathLst>
                <a:path w="1362" h="1331" extrusionOk="0">
                  <a:moveTo>
                    <a:pt x="697" y="1"/>
                  </a:moveTo>
                  <a:cubicBezTo>
                    <a:pt x="317" y="1"/>
                    <a:pt x="0" y="317"/>
                    <a:pt x="0" y="666"/>
                  </a:cubicBezTo>
                  <a:cubicBezTo>
                    <a:pt x="0" y="1014"/>
                    <a:pt x="317" y="1331"/>
                    <a:pt x="697" y="1331"/>
                  </a:cubicBezTo>
                  <a:cubicBezTo>
                    <a:pt x="1045" y="1331"/>
                    <a:pt x="1362" y="1014"/>
                    <a:pt x="1362" y="666"/>
                  </a:cubicBezTo>
                  <a:cubicBezTo>
                    <a:pt x="1362" y="317"/>
                    <a:pt x="1045" y="1"/>
                    <a:pt x="697" y="1"/>
                  </a:cubicBez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844;p36">
              <a:extLst>
                <a:ext uri="{FF2B5EF4-FFF2-40B4-BE49-F238E27FC236}">
                  <a16:creationId xmlns:a16="http://schemas.microsoft.com/office/drawing/2014/main" id="{A2818C46-2B3F-43B7-839C-638F4D8B2F16}"/>
                </a:ext>
              </a:extLst>
            </p:cNvPr>
            <p:cNvSpPr/>
            <p:nvPr/>
          </p:nvSpPr>
          <p:spPr>
            <a:xfrm>
              <a:off x="2432384" y="3077681"/>
              <a:ext cx="45180" cy="45180"/>
            </a:xfrm>
            <a:custGeom>
              <a:avLst/>
              <a:gdLst/>
              <a:ahLst/>
              <a:cxnLst/>
              <a:rect l="l" t="t" r="r" b="b"/>
              <a:pathLst>
                <a:path w="1489" h="1489" extrusionOk="0">
                  <a:moveTo>
                    <a:pt x="760" y="0"/>
                  </a:moveTo>
                  <a:cubicBezTo>
                    <a:pt x="348" y="0"/>
                    <a:pt x="0" y="349"/>
                    <a:pt x="0" y="729"/>
                  </a:cubicBezTo>
                  <a:cubicBezTo>
                    <a:pt x="0" y="1172"/>
                    <a:pt x="317" y="1489"/>
                    <a:pt x="760" y="1489"/>
                  </a:cubicBezTo>
                  <a:cubicBezTo>
                    <a:pt x="1140" y="1489"/>
                    <a:pt x="1489" y="1140"/>
                    <a:pt x="1489" y="729"/>
                  </a:cubicBezTo>
                  <a:cubicBezTo>
                    <a:pt x="1489" y="317"/>
                    <a:pt x="1172" y="0"/>
                    <a:pt x="760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845;p36">
              <a:extLst>
                <a:ext uri="{FF2B5EF4-FFF2-40B4-BE49-F238E27FC236}">
                  <a16:creationId xmlns:a16="http://schemas.microsoft.com/office/drawing/2014/main" id="{C9C1CD7E-592A-4EED-AFD1-15ADA535E25E}"/>
                </a:ext>
              </a:extLst>
            </p:cNvPr>
            <p:cNvSpPr/>
            <p:nvPr/>
          </p:nvSpPr>
          <p:spPr>
            <a:xfrm>
              <a:off x="2519831" y="3080564"/>
              <a:ext cx="38444" cy="36532"/>
            </a:xfrm>
            <a:custGeom>
              <a:avLst/>
              <a:gdLst/>
              <a:ahLst/>
              <a:cxnLst/>
              <a:rect l="l" t="t" r="r" b="b"/>
              <a:pathLst>
                <a:path w="1267" h="1204" extrusionOk="0">
                  <a:moveTo>
                    <a:pt x="633" y="0"/>
                  </a:moveTo>
                  <a:cubicBezTo>
                    <a:pt x="285" y="0"/>
                    <a:pt x="0" y="285"/>
                    <a:pt x="0" y="602"/>
                  </a:cubicBezTo>
                  <a:cubicBezTo>
                    <a:pt x="0" y="919"/>
                    <a:pt x="285" y="1204"/>
                    <a:pt x="633" y="1204"/>
                  </a:cubicBezTo>
                  <a:cubicBezTo>
                    <a:pt x="982" y="1204"/>
                    <a:pt x="1267" y="919"/>
                    <a:pt x="1267" y="602"/>
                  </a:cubicBezTo>
                  <a:cubicBezTo>
                    <a:pt x="1267" y="285"/>
                    <a:pt x="982" y="0"/>
                    <a:pt x="633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846;p36">
              <a:extLst>
                <a:ext uri="{FF2B5EF4-FFF2-40B4-BE49-F238E27FC236}">
                  <a16:creationId xmlns:a16="http://schemas.microsoft.com/office/drawing/2014/main" id="{1AFE2411-F1EB-4F7D-BAD4-96496A2AEAC7}"/>
                </a:ext>
              </a:extLst>
            </p:cNvPr>
            <p:cNvSpPr/>
            <p:nvPr/>
          </p:nvSpPr>
          <p:spPr>
            <a:xfrm>
              <a:off x="2595718" y="3080564"/>
              <a:ext cx="40386" cy="36532"/>
            </a:xfrm>
            <a:custGeom>
              <a:avLst/>
              <a:gdLst/>
              <a:ahLst/>
              <a:cxnLst/>
              <a:rect l="l" t="t" r="r" b="b"/>
              <a:pathLst>
                <a:path w="1331" h="1204" extrusionOk="0">
                  <a:moveTo>
                    <a:pt x="666" y="0"/>
                  </a:moveTo>
                  <a:cubicBezTo>
                    <a:pt x="318" y="0"/>
                    <a:pt x="1" y="285"/>
                    <a:pt x="1" y="602"/>
                  </a:cubicBezTo>
                  <a:cubicBezTo>
                    <a:pt x="1" y="919"/>
                    <a:pt x="318" y="1204"/>
                    <a:pt x="666" y="1204"/>
                  </a:cubicBezTo>
                  <a:cubicBezTo>
                    <a:pt x="1014" y="1204"/>
                    <a:pt x="1331" y="919"/>
                    <a:pt x="1331" y="602"/>
                  </a:cubicBezTo>
                  <a:cubicBezTo>
                    <a:pt x="1331" y="285"/>
                    <a:pt x="1014" y="0"/>
                    <a:pt x="666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847;p36">
              <a:extLst>
                <a:ext uri="{FF2B5EF4-FFF2-40B4-BE49-F238E27FC236}">
                  <a16:creationId xmlns:a16="http://schemas.microsoft.com/office/drawing/2014/main" id="{2AD89742-9891-44C4-9C6E-14F6062C3F28}"/>
                </a:ext>
              </a:extLst>
            </p:cNvPr>
            <p:cNvSpPr/>
            <p:nvPr/>
          </p:nvSpPr>
          <p:spPr>
            <a:xfrm>
              <a:off x="2683165" y="3078622"/>
              <a:ext cx="46151" cy="40416"/>
            </a:xfrm>
            <a:custGeom>
              <a:avLst/>
              <a:gdLst/>
              <a:ahLst/>
              <a:cxnLst/>
              <a:rect l="l" t="t" r="r" b="b"/>
              <a:pathLst>
                <a:path w="1521" h="1332" extrusionOk="0">
                  <a:moveTo>
                    <a:pt x="761" y="1"/>
                  </a:moveTo>
                  <a:cubicBezTo>
                    <a:pt x="349" y="1"/>
                    <a:pt x="1" y="318"/>
                    <a:pt x="1" y="666"/>
                  </a:cubicBezTo>
                  <a:cubicBezTo>
                    <a:pt x="1" y="1014"/>
                    <a:pt x="317" y="1331"/>
                    <a:pt x="761" y="1331"/>
                  </a:cubicBezTo>
                  <a:cubicBezTo>
                    <a:pt x="1141" y="1331"/>
                    <a:pt x="1521" y="1014"/>
                    <a:pt x="1521" y="666"/>
                  </a:cubicBezTo>
                  <a:cubicBezTo>
                    <a:pt x="1521" y="318"/>
                    <a:pt x="1204" y="1"/>
                    <a:pt x="761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848;p36">
            <a:extLst>
              <a:ext uri="{FF2B5EF4-FFF2-40B4-BE49-F238E27FC236}">
                <a16:creationId xmlns:a16="http://schemas.microsoft.com/office/drawing/2014/main" id="{707DAF35-1040-4AF4-9890-105B0701F039}"/>
              </a:ext>
            </a:extLst>
          </p:cNvPr>
          <p:cNvGrpSpPr/>
          <p:nvPr/>
        </p:nvGrpSpPr>
        <p:grpSpPr>
          <a:xfrm>
            <a:off x="8392179" y="4140753"/>
            <a:ext cx="542733" cy="719999"/>
            <a:chOff x="6082890" y="2593385"/>
            <a:chExt cx="414205" cy="551596"/>
          </a:xfrm>
        </p:grpSpPr>
        <p:sp>
          <p:nvSpPr>
            <p:cNvPr id="23" name="Google Shape;849;p36">
              <a:extLst>
                <a:ext uri="{FF2B5EF4-FFF2-40B4-BE49-F238E27FC236}">
                  <a16:creationId xmlns:a16="http://schemas.microsoft.com/office/drawing/2014/main" id="{27E218E4-A166-4B37-A316-71D1FD8057E2}"/>
                </a:ext>
              </a:extLst>
            </p:cNvPr>
            <p:cNvSpPr/>
            <p:nvPr/>
          </p:nvSpPr>
          <p:spPr>
            <a:xfrm>
              <a:off x="6082890" y="2593385"/>
              <a:ext cx="414205" cy="551596"/>
            </a:xfrm>
            <a:custGeom>
              <a:avLst/>
              <a:gdLst/>
              <a:ahLst/>
              <a:cxnLst/>
              <a:rect l="l" t="t" r="r" b="b"/>
              <a:pathLst>
                <a:path w="13651" h="18179" extrusionOk="0">
                  <a:moveTo>
                    <a:pt x="698" y="0"/>
                  </a:moveTo>
                  <a:lnTo>
                    <a:pt x="1" y="18178"/>
                  </a:lnTo>
                  <a:lnTo>
                    <a:pt x="13650" y="17956"/>
                  </a:lnTo>
                  <a:lnTo>
                    <a:pt x="12700" y="32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850;p36">
              <a:extLst>
                <a:ext uri="{FF2B5EF4-FFF2-40B4-BE49-F238E27FC236}">
                  <a16:creationId xmlns:a16="http://schemas.microsoft.com/office/drawing/2014/main" id="{E6FE0BC4-B439-4F37-BA47-A4AD0AADCC13}"/>
                </a:ext>
              </a:extLst>
            </p:cNvPr>
            <p:cNvSpPr/>
            <p:nvPr/>
          </p:nvSpPr>
          <p:spPr>
            <a:xfrm>
              <a:off x="6130953" y="2632769"/>
              <a:ext cx="318080" cy="460296"/>
            </a:xfrm>
            <a:custGeom>
              <a:avLst/>
              <a:gdLst/>
              <a:ahLst/>
              <a:cxnLst/>
              <a:rect l="l" t="t" r="r" b="b"/>
              <a:pathLst>
                <a:path w="10483" h="15170" extrusionOk="0">
                  <a:moveTo>
                    <a:pt x="634" y="1"/>
                  </a:moveTo>
                  <a:lnTo>
                    <a:pt x="0" y="15170"/>
                  </a:lnTo>
                  <a:lnTo>
                    <a:pt x="10483" y="15138"/>
                  </a:lnTo>
                  <a:lnTo>
                    <a:pt x="9533" y="32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851;p36">
              <a:extLst>
                <a:ext uri="{FF2B5EF4-FFF2-40B4-BE49-F238E27FC236}">
                  <a16:creationId xmlns:a16="http://schemas.microsoft.com/office/drawing/2014/main" id="{3E5D51C4-899F-4B89-A64A-2E9C6E35CF67}"/>
                </a:ext>
              </a:extLst>
            </p:cNvPr>
            <p:cNvSpPr/>
            <p:nvPr/>
          </p:nvSpPr>
          <p:spPr>
            <a:xfrm>
              <a:off x="6175162" y="2944114"/>
              <a:ext cx="92272" cy="30767"/>
            </a:xfrm>
            <a:custGeom>
              <a:avLst/>
              <a:gdLst/>
              <a:ahLst/>
              <a:cxnLst/>
              <a:rect l="l" t="t" r="r" b="b"/>
              <a:pathLst>
                <a:path w="3041" h="1014" extrusionOk="0">
                  <a:moveTo>
                    <a:pt x="2914" y="0"/>
                  </a:moveTo>
                  <a:lnTo>
                    <a:pt x="63" y="32"/>
                  </a:lnTo>
                  <a:lnTo>
                    <a:pt x="0" y="1014"/>
                  </a:lnTo>
                  <a:lnTo>
                    <a:pt x="3040" y="1014"/>
                  </a:lnTo>
                  <a:lnTo>
                    <a:pt x="2914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852;p36">
              <a:extLst>
                <a:ext uri="{FF2B5EF4-FFF2-40B4-BE49-F238E27FC236}">
                  <a16:creationId xmlns:a16="http://schemas.microsoft.com/office/drawing/2014/main" id="{CE2B2A32-03E0-4DAA-AD01-5E683CF64E1A}"/>
                </a:ext>
              </a:extLst>
            </p:cNvPr>
            <p:cNvSpPr/>
            <p:nvPr/>
          </p:nvSpPr>
          <p:spPr>
            <a:xfrm>
              <a:off x="6174191" y="3000793"/>
              <a:ext cx="209515" cy="34621"/>
            </a:xfrm>
            <a:custGeom>
              <a:avLst/>
              <a:gdLst/>
              <a:ahLst/>
              <a:cxnLst/>
              <a:rect l="l" t="t" r="r" b="b"/>
              <a:pathLst>
                <a:path w="6905" h="1141" extrusionOk="0">
                  <a:moveTo>
                    <a:pt x="6746" y="1"/>
                  </a:moveTo>
                  <a:lnTo>
                    <a:pt x="0" y="159"/>
                  </a:lnTo>
                  <a:lnTo>
                    <a:pt x="0" y="1141"/>
                  </a:lnTo>
                  <a:lnTo>
                    <a:pt x="6904" y="1014"/>
                  </a:lnTo>
                  <a:lnTo>
                    <a:pt x="6746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853;p36">
              <a:extLst>
                <a:ext uri="{FF2B5EF4-FFF2-40B4-BE49-F238E27FC236}">
                  <a16:creationId xmlns:a16="http://schemas.microsoft.com/office/drawing/2014/main" id="{F0245F5A-684C-4F1C-AF51-5979BED91B63}"/>
                </a:ext>
              </a:extLst>
            </p:cNvPr>
            <p:cNvSpPr/>
            <p:nvPr/>
          </p:nvSpPr>
          <p:spPr>
            <a:xfrm>
              <a:off x="6295257" y="2916229"/>
              <a:ext cx="62506" cy="50975"/>
            </a:xfrm>
            <a:custGeom>
              <a:avLst/>
              <a:gdLst/>
              <a:ahLst/>
              <a:cxnLst/>
              <a:rect l="l" t="t" r="r" b="b"/>
              <a:pathLst>
                <a:path w="2060" h="1680" extrusionOk="0">
                  <a:moveTo>
                    <a:pt x="1014" y="1"/>
                  </a:moveTo>
                  <a:cubicBezTo>
                    <a:pt x="412" y="1"/>
                    <a:pt x="1" y="349"/>
                    <a:pt x="1" y="824"/>
                  </a:cubicBezTo>
                  <a:cubicBezTo>
                    <a:pt x="1" y="1299"/>
                    <a:pt x="412" y="1679"/>
                    <a:pt x="1014" y="1679"/>
                  </a:cubicBezTo>
                  <a:cubicBezTo>
                    <a:pt x="1584" y="1679"/>
                    <a:pt x="2059" y="1299"/>
                    <a:pt x="2059" y="824"/>
                  </a:cubicBezTo>
                  <a:cubicBezTo>
                    <a:pt x="2059" y="349"/>
                    <a:pt x="1616" y="1"/>
                    <a:pt x="1014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854;p36">
              <a:extLst>
                <a:ext uri="{FF2B5EF4-FFF2-40B4-BE49-F238E27FC236}">
                  <a16:creationId xmlns:a16="http://schemas.microsoft.com/office/drawing/2014/main" id="{B8CECB66-63AE-4782-B4DE-C3632C04C6B0}"/>
                </a:ext>
              </a:extLst>
            </p:cNvPr>
            <p:cNvSpPr/>
            <p:nvPr/>
          </p:nvSpPr>
          <p:spPr>
            <a:xfrm>
              <a:off x="6339466" y="2835518"/>
              <a:ext cx="73065" cy="105744"/>
            </a:xfrm>
            <a:custGeom>
              <a:avLst/>
              <a:gdLst/>
              <a:ahLst/>
              <a:cxnLst/>
              <a:rect l="l" t="t" r="r" b="b"/>
              <a:pathLst>
                <a:path w="2408" h="3485" extrusionOk="0">
                  <a:moveTo>
                    <a:pt x="539" y="1"/>
                  </a:moveTo>
                  <a:lnTo>
                    <a:pt x="286" y="2756"/>
                  </a:lnTo>
                  <a:lnTo>
                    <a:pt x="1" y="3104"/>
                  </a:lnTo>
                  <a:lnTo>
                    <a:pt x="602" y="3484"/>
                  </a:lnTo>
                  <a:lnTo>
                    <a:pt x="1109" y="1077"/>
                  </a:lnTo>
                  <a:lnTo>
                    <a:pt x="2312" y="1331"/>
                  </a:lnTo>
                  <a:lnTo>
                    <a:pt x="2407" y="729"/>
                  </a:lnTo>
                  <a:lnTo>
                    <a:pt x="1521" y="127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855;p36">
              <a:extLst>
                <a:ext uri="{FF2B5EF4-FFF2-40B4-BE49-F238E27FC236}">
                  <a16:creationId xmlns:a16="http://schemas.microsoft.com/office/drawing/2014/main" id="{314BB5B1-4822-41E0-89D7-D16E27A1B166}"/>
                </a:ext>
              </a:extLst>
            </p:cNvPr>
            <p:cNvSpPr/>
            <p:nvPr/>
          </p:nvSpPr>
          <p:spPr>
            <a:xfrm>
              <a:off x="6295257" y="2891257"/>
              <a:ext cx="59623" cy="52887"/>
            </a:xfrm>
            <a:custGeom>
              <a:avLst/>
              <a:gdLst/>
              <a:ahLst/>
              <a:cxnLst/>
              <a:rect l="l" t="t" r="r" b="b"/>
              <a:pathLst>
                <a:path w="1965" h="1743" extrusionOk="0">
                  <a:moveTo>
                    <a:pt x="983" y="1"/>
                  </a:moveTo>
                  <a:cubicBezTo>
                    <a:pt x="412" y="1"/>
                    <a:pt x="1" y="381"/>
                    <a:pt x="1" y="856"/>
                  </a:cubicBezTo>
                  <a:cubicBezTo>
                    <a:pt x="1" y="1331"/>
                    <a:pt x="444" y="1742"/>
                    <a:pt x="983" y="1742"/>
                  </a:cubicBezTo>
                  <a:cubicBezTo>
                    <a:pt x="1553" y="1742"/>
                    <a:pt x="1964" y="1331"/>
                    <a:pt x="1964" y="856"/>
                  </a:cubicBezTo>
                  <a:cubicBezTo>
                    <a:pt x="1964" y="381"/>
                    <a:pt x="1553" y="1"/>
                    <a:pt x="983" y="1"/>
                  </a:cubicBez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856;p36">
              <a:extLst>
                <a:ext uri="{FF2B5EF4-FFF2-40B4-BE49-F238E27FC236}">
                  <a16:creationId xmlns:a16="http://schemas.microsoft.com/office/drawing/2014/main" id="{CA139B49-7470-4968-A608-D36B55E1FCBA}"/>
                </a:ext>
              </a:extLst>
            </p:cNvPr>
            <p:cNvSpPr/>
            <p:nvPr/>
          </p:nvSpPr>
          <p:spPr>
            <a:xfrm>
              <a:off x="6343320" y="2806692"/>
              <a:ext cx="62475" cy="110538"/>
            </a:xfrm>
            <a:custGeom>
              <a:avLst/>
              <a:gdLst/>
              <a:ahLst/>
              <a:cxnLst/>
              <a:rect l="l" t="t" r="r" b="b"/>
              <a:pathLst>
                <a:path w="2059" h="3643" extrusionOk="0">
                  <a:moveTo>
                    <a:pt x="190" y="1"/>
                  </a:moveTo>
                  <a:lnTo>
                    <a:pt x="0" y="3579"/>
                  </a:lnTo>
                  <a:lnTo>
                    <a:pt x="380" y="3643"/>
                  </a:lnTo>
                  <a:lnTo>
                    <a:pt x="665" y="1426"/>
                  </a:lnTo>
                  <a:lnTo>
                    <a:pt x="1900" y="1742"/>
                  </a:lnTo>
                  <a:lnTo>
                    <a:pt x="2059" y="1204"/>
                  </a:lnTo>
                  <a:lnTo>
                    <a:pt x="919" y="222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857;p36">
              <a:extLst>
                <a:ext uri="{FF2B5EF4-FFF2-40B4-BE49-F238E27FC236}">
                  <a16:creationId xmlns:a16="http://schemas.microsoft.com/office/drawing/2014/main" id="{991B8305-BBBD-49BA-A696-ABDE05F6D1A9}"/>
                </a:ext>
              </a:extLst>
            </p:cNvPr>
            <p:cNvSpPr/>
            <p:nvPr/>
          </p:nvSpPr>
          <p:spPr>
            <a:xfrm>
              <a:off x="6167455" y="2705804"/>
              <a:ext cx="181661" cy="166277"/>
            </a:xfrm>
            <a:custGeom>
              <a:avLst/>
              <a:gdLst/>
              <a:ahLst/>
              <a:cxnLst/>
              <a:rect l="l" t="t" r="r" b="b"/>
              <a:pathLst>
                <a:path w="5987" h="5480" extrusionOk="0">
                  <a:moveTo>
                    <a:pt x="3009" y="0"/>
                  </a:moveTo>
                  <a:cubicBezTo>
                    <a:pt x="2186" y="0"/>
                    <a:pt x="1" y="1521"/>
                    <a:pt x="1" y="1521"/>
                  </a:cubicBezTo>
                  <a:cubicBezTo>
                    <a:pt x="1" y="4244"/>
                    <a:pt x="3294" y="5479"/>
                    <a:pt x="3294" y="5479"/>
                  </a:cubicBezTo>
                  <a:cubicBezTo>
                    <a:pt x="3294" y="5479"/>
                    <a:pt x="5986" y="3927"/>
                    <a:pt x="5986" y="1362"/>
                  </a:cubicBezTo>
                  <a:cubicBezTo>
                    <a:pt x="5986" y="1331"/>
                    <a:pt x="4086" y="0"/>
                    <a:pt x="3009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858;p36">
              <a:extLst>
                <a:ext uri="{FF2B5EF4-FFF2-40B4-BE49-F238E27FC236}">
                  <a16:creationId xmlns:a16="http://schemas.microsoft.com/office/drawing/2014/main" id="{F4EB26B0-7CF7-4EF5-B3F6-A516E9403A61}"/>
                </a:ext>
              </a:extLst>
            </p:cNvPr>
            <p:cNvSpPr/>
            <p:nvPr/>
          </p:nvSpPr>
          <p:spPr>
            <a:xfrm>
              <a:off x="6177073" y="2672184"/>
              <a:ext cx="163394" cy="177777"/>
            </a:xfrm>
            <a:custGeom>
              <a:avLst/>
              <a:gdLst/>
              <a:ahLst/>
              <a:cxnLst/>
              <a:rect l="l" t="t" r="r" b="b"/>
              <a:pathLst>
                <a:path w="5385" h="5859" extrusionOk="0">
                  <a:moveTo>
                    <a:pt x="3009" y="1837"/>
                  </a:moveTo>
                  <a:lnTo>
                    <a:pt x="4371" y="2154"/>
                  </a:lnTo>
                  <a:cubicBezTo>
                    <a:pt x="4371" y="2154"/>
                    <a:pt x="4022" y="2534"/>
                    <a:pt x="3579" y="2534"/>
                  </a:cubicBezTo>
                  <a:cubicBezTo>
                    <a:pt x="3072" y="2534"/>
                    <a:pt x="3009" y="1837"/>
                    <a:pt x="3009" y="1837"/>
                  </a:cubicBezTo>
                  <a:close/>
                  <a:moveTo>
                    <a:pt x="2217" y="1868"/>
                  </a:moveTo>
                  <a:lnTo>
                    <a:pt x="2217" y="1868"/>
                  </a:lnTo>
                  <a:cubicBezTo>
                    <a:pt x="2217" y="1869"/>
                    <a:pt x="2312" y="2692"/>
                    <a:pt x="1869" y="2692"/>
                  </a:cubicBezTo>
                  <a:cubicBezTo>
                    <a:pt x="1331" y="2660"/>
                    <a:pt x="1046" y="2375"/>
                    <a:pt x="1046" y="2375"/>
                  </a:cubicBezTo>
                  <a:lnTo>
                    <a:pt x="2217" y="1868"/>
                  </a:lnTo>
                  <a:close/>
                  <a:moveTo>
                    <a:pt x="3484" y="3230"/>
                  </a:moveTo>
                  <a:cubicBezTo>
                    <a:pt x="3864" y="3230"/>
                    <a:pt x="4212" y="3452"/>
                    <a:pt x="4212" y="3642"/>
                  </a:cubicBezTo>
                  <a:cubicBezTo>
                    <a:pt x="4181" y="3800"/>
                    <a:pt x="3959" y="4085"/>
                    <a:pt x="3706" y="4085"/>
                  </a:cubicBezTo>
                  <a:cubicBezTo>
                    <a:pt x="3421" y="4085"/>
                    <a:pt x="3009" y="3864"/>
                    <a:pt x="2819" y="3864"/>
                  </a:cubicBezTo>
                  <a:cubicBezTo>
                    <a:pt x="2629" y="3864"/>
                    <a:pt x="2439" y="4244"/>
                    <a:pt x="2059" y="4244"/>
                  </a:cubicBezTo>
                  <a:cubicBezTo>
                    <a:pt x="1711" y="4244"/>
                    <a:pt x="1331" y="4085"/>
                    <a:pt x="1331" y="3800"/>
                  </a:cubicBezTo>
                  <a:cubicBezTo>
                    <a:pt x="1331" y="3610"/>
                    <a:pt x="1647" y="3294"/>
                    <a:pt x="1869" y="3294"/>
                  </a:cubicBezTo>
                  <a:cubicBezTo>
                    <a:pt x="2122" y="3294"/>
                    <a:pt x="2471" y="3579"/>
                    <a:pt x="2692" y="3579"/>
                  </a:cubicBezTo>
                  <a:cubicBezTo>
                    <a:pt x="2914" y="3579"/>
                    <a:pt x="3136" y="3230"/>
                    <a:pt x="3484" y="3230"/>
                  </a:cubicBezTo>
                  <a:close/>
                  <a:moveTo>
                    <a:pt x="2661" y="0"/>
                  </a:moveTo>
                  <a:cubicBezTo>
                    <a:pt x="1647" y="0"/>
                    <a:pt x="0" y="1552"/>
                    <a:pt x="0" y="1552"/>
                  </a:cubicBezTo>
                  <a:cubicBezTo>
                    <a:pt x="0" y="5289"/>
                    <a:pt x="2946" y="5859"/>
                    <a:pt x="2946" y="5859"/>
                  </a:cubicBezTo>
                  <a:cubicBezTo>
                    <a:pt x="2946" y="5859"/>
                    <a:pt x="5384" y="4529"/>
                    <a:pt x="5384" y="1710"/>
                  </a:cubicBezTo>
                  <a:cubicBezTo>
                    <a:pt x="5384" y="1678"/>
                    <a:pt x="3737" y="0"/>
                    <a:pt x="2661" y="0"/>
                  </a:cubicBez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4208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074" y="162245"/>
            <a:ext cx="4797815" cy="62493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r-Cyrl-R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 2 – Сценографи</a:t>
            </a:r>
            <a:endParaRPr lang="en-US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D6D77C-A2E4-4DFF-8003-850D3EAD5532}"/>
              </a:ext>
            </a:extLst>
          </p:cNvPr>
          <p:cNvSpPr txBox="1">
            <a:spLocks/>
          </p:cNvSpPr>
          <p:nvPr/>
        </p:nvSpPr>
        <p:spPr>
          <a:xfrm>
            <a:off x="519064" y="874643"/>
            <a:ext cx="8105872" cy="4106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Замишљајте простор по којем се ликови у драми крећу. 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Размислите како бисте тај простор пренели на сцену. 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Нацртајте предлоге изгледа сцене.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Користите своја знања из ликовне културе и техничког и информатичког образовања/технике и технологије.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Размислите о материјалима које бисте користили (екологија*).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Презентујте своје идеје члановима осталих тимова и дозволите им да одаберу најбоље решење.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Образложите свој одабир боја и материјала. 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 помоћ понуђених материјала декоришите простор према одабраном цртежу.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Сарађујте са </a:t>
            </a:r>
            <a:r>
              <a:rPr lang="ru-RU" sz="1600" i="1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Реквизитерима</a:t>
            </a: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5" name="Google Shape;2403;p52">
            <a:extLst>
              <a:ext uri="{FF2B5EF4-FFF2-40B4-BE49-F238E27FC236}">
                <a16:creationId xmlns:a16="http://schemas.microsoft.com/office/drawing/2014/main" id="{EDE29657-2D20-4356-85CD-8CB71E486B87}"/>
              </a:ext>
            </a:extLst>
          </p:cNvPr>
          <p:cNvGrpSpPr/>
          <p:nvPr/>
        </p:nvGrpSpPr>
        <p:grpSpPr>
          <a:xfrm>
            <a:off x="7665740" y="695644"/>
            <a:ext cx="1074400" cy="1087435"/>
            <a:chOff x="6012769" y="3870440"/>
            <a:chExt cx="553508" cy="550625"/>
          </a:xfrm>
        </p:grpSpPr>
        <p:sp>
          <p:nvSpPr>
            <p:cNvPr id="6" name="Google Shape;2404;p52">
              <a:extLst>
                <a:ext uri="{FF2B5EF4-FFF2-40B4-BE49-F238E27FC236}">
                  <a16:creationId xmlns:a16="http://schemas.microsoft.com/office/drawing/2014/main" id="{F15AB8A2-FA41-480B-929A-A25057E2E325}"/>
                </a:ext>
              </a:extLst>
            </p:cNvPr>
            <p:cNvSpPr/>
            <p:nvPr/>
          </p:nvSpPr>
          <p:spPr>
            <a:xfrm>
              <a:off x="6013709" y="3870440"/>
              <a:ext cx="551596" cy="550625"/>
            </a:xfrm>
            <a:custGeom>
              <a:avLst/>
              <a:gdLst/>
              <a:ahLst/>
              <a:cxnLst/>
              <a:rect l="l" t="t" r="r" b="b"/>
              <a:pathLst>
                <a:path w="18179" h="18147" extrusionOk="0">
                  <a:moveTo>
                    <a:pt x="1" y="0"/>
                  </a:moveTo>
                  <a:lnTo>
                    <a:pt x="1" y="18146"/>
                  </a:lnTo>
                  <a:lnTo>
                    <a:pt x="18179" y="18146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Google Shape;2405;p52">
              <a:extLst>
                <a:ext uri="{FF2B5EF4-FFF2-40B4-BE49-F238E27FC236}">
                  <a16:creationId xmlns:a16="http://schemas.microsoft.com/office/drawing/2014/main" id="{D648A200-1F10-4ED3-986C-5C5C48924173}"/>
                </a:ext>
              </a:extLst>
            </p:cNvPr>
            <p:cNvSpPr/>
            <p:nvPr/>
          </p:nvSpPr>
          <p:spPr>
            <a:xfrm>
              <a:off x="6143454" y="3892529"/>
              <a:ext cx="235427" cy="407469"/>
            </a:xfrm>
            <a:custGeom>
              <a:avLst/>
              <a:gdLst/>
              <a:ahLst/>
              <a:cxnLst/>
              <a:rect l="l" t="t" r="r" b="b"/>
              <a:pathLst>
                <a:path w="7759" h="13429" extrusionOk="0">
                  <a:moveTo>
                    <a:pt x="887" y="1"/>
                  </a:moveTo>
                  <a:lnTo>
                    <a:pt x="0" y="697"/>
                  </a:lnTo>
                  <a:lnTo>
                    <a:pt x="2850" y="13428"/>
                  </a:lnTo>
                  <a:lnTo>
                    <a:pt x="7759" y="13428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rgbClr val="F9ED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2406;p52">
              <a:extLst>
                <a:ext uri="{FF2B5EF4-FFF2-40B4-BE49-F238E27FC236}">
                  <a16:creationId xmlns:a16="http://schemas.microsoft.com/office/drawing/2014/main" id="{7A5EBCD0-6FDF-4AAE-B7DD-6CE89D8A0D3E}"/>
                </a:ext>
              </a:extLst>
            </p:cNvPr>
            <p:cNvSpPr/>
            <p:nvPr/>
          </p:nvSpPr>
          <p:spPr>
            <a:xfrm>
              <a:off x="6229930" y="3897323"/>
              <a:ext cx="224868" cy="402675"/>
            </a:xfrm>
            <a:custGeom>
              <a:avLst/>
              <a:gdLst/>
              <a:ahLst/>
              <a:cxnLst/>
              <a:rect l="l" t="t" r="r" b="b"/>
              <a:pathLst>
                <a:path w="7411" h="13271" extrusionOk="0">
                  <a:moveTo>
                    <a:pt x="6492" y="1"/>
                  </a:moveTo>
                  <a:lnTo>
                    <a:pt x="0" y="13270"/>
                  </a:lnTo>
                  <a:lnTo>
                    <a:pt x="4909" y="13270"/>
                  </a:lnTo>
                  <a:lnTo>
                    <a:pt x="7411" y="476"/>
                  </a:lnTo>
                  <a:lnTo>
                    <a:pt x="6492" y="1"/>
                  </a:lnTo>
                  <a:close/>
                </a:path>
              </a:pathLst>
            </a:custGeom>
            <a:solidFill>
              <a:srgbClr val="F9ED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Google Shape;2407;p52">
              <a:extLst>
                <a:ext uri="{FF2B5EF4-FFF2-40B4-BE49-F238E27FC236}">
                  <a16:creationId xmlns:a16="http://schemas.microsoft.com/office/drawing/2014/main" id="{3C6F321B-8099-4F92-A7D3-E371B300DCAD}"/>
                </a:ext>
              </a:extLst>
            </p:cNvPr>
            <p:cNvSpPr/>
            <p:nvPr/>
          </p:nvSpPr>
          <p:spPr>
            <a:xfrm>
              <a:off x="6377910" y="3871380"/>
              <a:ext cx="188366" cy="421882"/>
            </a:xfrm>
            <a:custGeom>
              <a:avLst/>
              <a:gdLst/>
              <a:ahLst/>
              <a:cxnLst/>
              <a:rect l="l" t="t" r="r" b="b"/>
              <a:pathLst>
                <a:path w="6208" h="13904" extrusionOk="0">
                  <a:moveTo>
                    <a:pt x="0" y="1"/>
                  </a:moveTo>
                  <a:cubicBezTo>
                    <a:pt x="0" y="2724"/>
                    <a:pt x="3041" y="9533"/>
                    <a:pt x="4909" y="9533"/>
                  </a:cubicBezTo>
                  <a:cubicBezTo>
                    <a:pt x="2724" y="9533"/>
                    <a:pt x="2059" y="13903"/>
                    <a:pt x="2059" y="13903"/>
                  </a:cubicBezTo>
                  <a:lnTo>
                    <a:pt x="6207" y="13682"/>
                  </a:lnTo>
                  <a:lnTo>
                    <a:pt x="6207" y="1"/>
                  </a:ln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2408;p52">
              <a:extLst>
                <a:ext uri="{FF2B5EF4-FFF2-40B4-BE49-F238E27FC236}">
                  <a16:creationId xmlns:a16="http://schemas.microsoft.com/office/drawing/2014/main" id="{B56BB625-82BF-4C39-B88E-358E6D4810EA}"/>
                </a:ext>
              </a:extLst>
            </p:cNvPr>
            <p:cNvSpPr/>
            <p:nvPr/>
          </p:nvSpPr>
          <p:spPr>
            <a:xfrm>
              <a:off x="6012769" y="3870440"/>
              <a:ext cx="185484" cy="427617"/>
            </a:xfrm>
            <a:custGeom>
              <a:avLst/>
              <a:gdLst/>
              <a:ahLst/>
              <a:cxnLst/>
              <a:rect l="l" t="t" r="r" b="b"/>
              <a:pathLst>
                <a:path w="6113" h="14093" extrusionOk="0">
                  <a:moveTo>
                    <a:pt x="0" y="0"/>
                  </a:moveTo>
                  <a:lnTo>
                    <a:pt x="0" y="13871"/>
                  </a:lnTo>
                  <a:lnTo>
                    <a:pt x="32" y="13871"/>
                  </a:lnTo>
                  <a:lnTo>
                    <a:pt x="5384" y="14093"/>
                  </a:lnTo>
                  <a:cubicBezTo>
                    <a:pt x="5384" y="14093"/>
                    <a:pt x="3610" y="9976"/>
                    <a:pt x="2090" y="9976"/>
                  </a:cubicBezTo>
                  <a:cubicBezTo>
                    <a:pt x="3674" y="9976"/>
                    <a:pt x="6112" y="0"/>
                    <a:pt x="6112" y="0"/>
                  </a:cubicBezTo>
                  <a:close/>
                </a:path>
              </a:pathLst>
            </a:custGeom>
            <a:solidFill>
              <a:srgbClr val="DF71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2409;p52">
              <a:extLst>
                <a:ext uri="{FF2B5EF4-FFF2-40B4-BE49-F238E27FC236}">
                  <a16:creationId xmlns:a16="http://schemas.microsoft.com/office/drawing/2014/main" id="{7643D996-03C3-466F-B556-A3FBDEDA84CA}"/>
                </a:ext>
              </a:extLst>
            </p:cNvPr>
            <p:cNvSpPr/>
            <p:nvPr/>
          </p:nvSpPr>
          <p:spPr>
            <a:xfrm>
              <a:off x="6013709" y="4285556"/>
              <a:ext cx="551596" cy="135510"/>
            </a:xfrm>
            <a:custGeom>
              <a:avLst/>
              <a:gdLst/>
              <a:ahLst/>
              <a:cxnLst/>
              <a:rect l="l" t="t" r="r" b="b"/>
              <a:pathLst>
                <a:path w="18179" h="4466" extrusionOk="0">
                  <a:moveTo>
                    <a:pt x="18179" y="0"/>
                  </a:moveTo>
                  <a:lnTo>
                    <a:pt x="1" y="190"/>
                  </a:lnTo>
                  <a:lnTo>
                    <a:pt x="1" y="4465"/>
                  </a:lnTo>
                  <a:lnTo>
                    <a:pt x="18179" y="4465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2410;p52">
              <a:extLst>
                <a:ext uri="{FF2B5EF4-FFF2-40B4-BE49-F238E27FC236}">
                  <a16:creationId xmlns:a16="http://schemas.microsoft.com/office/drawing/2014/main" id="{09740E92-E1CC-4F95-8757-F942B4E41642}"/>
                </a:ext>
              </a:extLst>
            </p:cNvPr>
            <p:cNvSpPr/>
            <p:nvPr/>
          </p:nvSpPr>
          <p:spPr>
            <a:xfrm>
              <a:off x="6013709" y="4169283"/>
              <a:ext cx="108626" cy="34621"/>
            </a:xfrm>
            <a:custGeom>
              <a:avLst/>
              <a:gdLst/>
              <a:ahLst/>
              <a:cxnLst/>
              <a:rect l="l" t="t" r="r" b="b"/>
              <a:pathLst>
                <a:path w="3580" h="1141" extrusionOk="0">
                  <a:moveTo>
                    <a:pt x="1" y="0"/>
                  </a:moveTo>
                  <a:lnTo>
                    <a:pt x="1" y="1140"/>
                  </a:lnTo>
                  <a:lnTo>
                    <a:pt x="3579" y="1109"/>
                  </a:lnTo>
                  <a:cubicBezTo>
                    <a:pt x="3104" y="507"/>
                    <a:pt x="2598" y="127"/>
                    <a:pt x="2123" y="127"/>
                  </a:cubicBezTo>
                  <a:cubicBezTo>
                    <a:pt x="2186" y="127"/>
                    <a:pt x="2313" y="63"/>
                    <a:pt x="2439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2411;p52">
              <a:extLst>
                <a:ext uri="{FF2B5EF4-FFF2-40B4-BE49-F238E27FC236}">
                  <a16:creationId xmlns:a16="http://schemas.microsoft.com/office/drawing/2014/main" id="{E489D662-D231-49D1-AFE2-1997FE838B0B}"/>
                </a:ext>
              </a:extLst>
            </p:cNvPr>
            <p:cNvSpPr/>
            <p:nvPr/>
          </p:nvSpPr>
          <p:spPr>
            <a:xfrm>
              <a:off x="6013709" y="4155811"/>
              <a:ext cx="105744" cy="26944"/>
            </a:xfrm>
            <a:custGeom>
              <a:avLst/>
              <a:gdLst/>
              <a:ahLst/>
              <a:cxnLst/>
              <a:rect l="l" t="t" r="r" b="b"/>
              <a:pathLst>
                <a:path w="3485" h="888" extrusionOk="0">
                  <a:moveTo>
                    <a:pt x="3421" y="1"/>
                  </a:moveTo>
                  <a:lnTo>
                    <a:pt x="1" y="96"/>
                  </a:lnTo>
                  <a:lnTo>
                    <a:pt x="1" y="888"/>
                  </a:lnTo>
                  <a:lnTo>
                    <a:pt x="3484" y="888"/>
                  </a:lnTo>
                  <a:lnTo>
                    <a:pt x="3421" y="1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2412;p52">
              <a:extLst>
                <a:ext uri="{FF2B5EF4-FFF2-40B4-BE49-F238E27FC236}">
                  <a16:creationId xmlns:a16="http://schemas.microsoft.com/office/drawing/2014/main" id="{B5742510-A7D1-4025-A814-78ABC5DDB911}"/>
                </a:ext>
              </a:extLst>
            </p:cNvPr>
            <p:cNvSpPr/>
            <p:nvPr/>
          </p:nvSpPr>
          <p:spPr>
            <a:xfrm>
              <a:off x="6476887" y="4158694"/>
              <a:ext cx="88418" cy="33680"/>
            </a:xfrm>
            <a:custGeom>
              <a:avLst/>
              <a:gdLst/>
              <a:ahLst/>
              <a:cxnLst/>
              <a:rect l="l" t="t" r="r" b="b"/>
              <a:pathLst>
                <a:path w="2914" h="1110" extrusionOk="0">
                  <a:moveTo>
                    <a:pt x="1425" y="1"/>
                  </a:moveTo>
                  <a:cubicBezTo>
                    <a:pt x="1489" y="32"/>
                    <a:pt x="1584" y="32"/>
                    <a:pt x="1647" y="32"/>
                  </a:cubicBezTo>
                  <a:cubicBezTo>
                    <a:pt x="950" y="32"/>
                    <a:pt x="380" y="507"/>
                    <a:pt x="0" y="1109"/>
                  </a:cubicBezTo>
                  <a:lnTo>
                    <a:pt x="2914" y="951"/>
                  </a:lnTo>
                  <a:lnTo>
                    <a:pt x="2914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2413;p52">
              <a:extLst>
                <a:ext uri="{FF2B5EF4-FFF2-40B4-BE49-F238E27FC236}">
                  <a16:creationId xmlns:a16="http://schemas.microsoft.com/office/drawing/2014/main" id="{9E0446F4-A025-47A4-B852-D8BF2050E051}"/>
                </a:ext>
              </a:extLst>
            </p:cNvPr>
            <p:cNvSpPr/>
            <p:nvPr/>
          </p:nvSpPr>
          <p:spPr>
            <a:xfrm>
              <a:off x="6483593" y="4146223"/>
              <a:ext cx="81712" cy="24031"/>
            </a:xfrm>
            <a:custGeom>
              <a:avLst/>
              <a:gdLst/>
              <a:ahLst/>
              <a:cxnLst/>
              <a:rect l="l" t="t" r="r" b="b"/>
              <a:pathLst>
                <a:path w="2693" h="792" extrusionOk="0">
                  <a:moveTo>
                    <a:pt x="33" y="0"/>
                  </a:moveTo>
                  <a:lnTo>
                    <a:pt x="1" y="792"/>
                  </a:lnTo>
                  <a:lnTo>
                    <a:pt x="2693" y="760"/>
                  </a:lnTo>
                  <a:lnTo>
                    <a:pt x="2693" y="9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2414;p52">
              <a:extLst>
                <a:ext uri="{FF2B5EF4-FFF2-40B4-BE49-F238E27FC236}">
                  <a16:creationId xmlns:a16="http://schemas.microsoft.com/office/drawing/2014/main" id="{BEF96FC7-1F0B-4D31-92D9-A7976795B57A}"/>
                </a:ext>
              </a:extLst>
            </p:cNvPr>
            <p:cNvSpPr/>
            <p:nvPr/>
          </p:nvSpPr>
          <p:spPr>
            <a:xfrm>
              <a:off x="6013709" y="4314381"/>
              <a:ext cx="551596" cy="52857"/>
            </a:xfrm>
            <a:custGeom>
              <a:avLst/>
              <a:gdLst/>
              <a:ahLst/>
              <a:cxnLst/>
              <a:rect l="l" t="t" r="r" b="b"/>
              <a:pathLst>
                <a:path w="18179" h="1742" extrusionOk="0">
                  <a:moveTo>
                    <a:pt x="18179" y="0"/>
                  </a:moveTo>
                  <a:lnTo>
                    <a:pt x="1" y="158"/>
                  </a:lnTo>
                  <a:lnTo>
                    <a:pt x="1" y="1742"/>
                  </a:lnTo>
                  <a:lnTo>
                    <a:pt x="18179" y="1552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2415;p52">
              <a:extLst>
                <a:ext uri="{FF2B5EF4-FFF2-40B4-BE49-F238E27FC236}">
                  <a16:creationId xmlns:a16="http://schemas.microsoft.com/office/drawing/2014/main" id="{250B8993-0CF4-40B7-80D5-986607EBAE85}"/>
                </a:ext>
              </a:extLst>
            </p:cNvPr>
            <p:cNvSpPr/>
            <p:nvPr/>
          </p:nvSpPr>
          <p:spPr>
            <a:xfrm>
              <a:off x="6013709" y="4285556"/>
              <a:ext cx="551596" cy="48063"/>
            </a:xfrm>
            <a:custGeom>
              <a:avLst/>
              <a:gdLst/>
              <a:ahLst/>
              <a:cxnLst/>
              <a:rect l="l" t="t" r="r" b="b"/>
              <a:pathLst>
                <a:path w="18179" h="1584" extrusionOk="0">
                  <a:moveTo>
                    <a:pt x="18179" y="0"/>
                  </a:moveTo>
                  <a:lnTo>
                    <a:pt x="1" y="190"/>
                  </a:lnTo>
                  <a:lnTo>
                    <a:pt x="1" y="1584"/>
                  </a:lnTo>
                  <a:lnTo>
                    <a:pt x="18179" y="1584"/>
                  </a:lnTo>
                  <a:lnTo>
                    <a:pt x="18179" y="0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2865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4287" y="291024"/>
            <a:ext cx="4797815" cy="62493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r-Cyrl-R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 3 – Реквизитери</a:t>
            </a:r>
            <a:endParaRPr lang="en-US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D6D77C-A2E4-4DFF-8003-850D3EAD5532}"/>
              </a:ext>
            </a:extLst>
          </p:cNvPr>
          <p:cNvSpPr txBox="1">
            <a:spLocks/>
          </p:cNvSpPr>
          <p:nvPr/>
        </p:nvSpPr>
        <p:spPr>
          <a:xfrm>
            <a:off x="555326" y="1128737"/>
            <a:ext cx="8105872" cy="32172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Размислите који су предмети (реквизити) потребни глумцима током извођења прочитаног драмског текста.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Користећи знања из техничког и информатичког образовања/технике и технологије и ликовне културе, нацртајте скице реквизита.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Размислте које материјале бисте користили.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Потрудите се да уз помоћ понуђених материјала направите реквизите.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Размислите о распореду реквизита на сцени.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Сарађ</a:t>
            </a: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ујте са </a:t>
            </a:r>
            <a:r>
              <a:rPr lang="ru-RU" sz="1600" i="1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Костимографима</a:t>
            </a: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5" name="Google Shape;2384;p52">
            <a:extLst>
              <a:ext uri="{FF2B5EF4-FFF2-40B4-BE49-F238E27FC236}">
                <a16:creationId xmlns:a16="http://schemas.microsoft.com/office/drawing/2014/main" id="{167E43B1-0BC9-43BA-8052-C1F90CFCDB3C}"/>
              </a:ext>
            </a:extLst>
          </p:cNvPr>
          <p:cNvGrpSpPr/>
          <p:nvPr/>
        </p:nvGrpSpPr>
        <p:grpSpPr>
          <a:xfrm rot="1772937">
            <a:off x="1102470" y="167643"/>
            <a:ext cx="703470" cy="769948"/>
            <a:chOff x="5293014" y="3870440"/>
            <a:chExt cx="512212" cy="550625"/>
          </a:xfrm>
        </p:grpSpPr>
        <p:sp>
          <p:nvSpPr>
            <p:cNvPr id="6" name="Google Shape;2385;p52">
              <a:extLst>
                <a:ext uri="{FF2B5EF4-FFF2-40B4-BE49-F238E27FC236}">
                  <a16:creationId xmlns:a16="http://schemas.microsoft.com/office/drawing/2014/main" id="{F20BEC33-3DC8-47EE-AD65-3513E7EDEAC1}"/>
                </a:ext>
              </a:extLst>
            </p:cNvPr>
            <p:cNvSpPr/>
            <p:nvPr/>
          </p:nvSpPr>
          <p:spPr>
            <a:xfrm>
              <a:off x="5610124" y="3921354"/>
              <a:ext cx="32709" cy="434353"/>
            </a:xfrm>
            <a:custGeom>
              <a:avLst/>
              <a:gdLst/>
              <a:ahLst/>
              <a:cxnLst/>
              <a:rect l="l" t="t" r="r" b="b"/>
              <a:pathLst>
                <a:path w="1078" h="14315" extrusionOk="0">
                  <a:moveTo>
                    <a:pt x="761" y="1"/>
                  </a:moveTo>
                  <a:lnTo>
                    <a:pt x="1" y="96"/>
                  </a:lnTo>
                  <a:lnTo>
                    <a:pt x="539" y="14315"/>
                  </a:lnTo>
                  <a:lnTo>
                    <a:pt x="1077" y="14315"/>
                  </a:lnTo>
                  <a:lnTo>
                    <a:pt x="761" y="1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Google Shape;2386;p52">
              <a:extLst>
                <a:ext uri="{FF2B5EF4-FFF2-40B4-BE49-F238E27FC236}">
                  <a16:creationId xmlns:a16="http://schemas.microsoft.com/office/drawing/2014/main" id="{841AEAF2-6803-4D63-8D63-7D5E51CCE5FA}"/>
                </a:ext>
              </a:extLst>
            </p:cNvPr>
            <p:cNvSpPr/>
            <p:nvPr/>
          </p:nvSpPr>
          <p:spPr>
            <a:xfrm>
              <a:off x="5612066" y="3968446"/>
              <a:ext cx="24031" cy="43268"/>
            </a:xfrm>
            <a:custGeom>
              <a:avLst/>
              <a:gdLst/>
              <a:ahLst/>
              <a:cxnLst/>
              <a:rect l="l" t="t" r="r" b="b"/>
              <a:pathLst>
                <a:path w="792" h="1426" extrusionOk="0">
                  <a:moveTo>
                    <a:pt x="0" y="0"/>
                  </a:moveTo>
                  <a:lnTo>
                    <a:pt x="32" y="1425"/>
                  </a:lnTo>
                  <a:lnTo>
                    <a:pt x="792" y="1394"/>
                  </a:lnTo>
                  <a:lnTo>
                    <a:pt x="728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2387;p52">
              <a:extLst>
                <a:ext uri="{FF2B5EF4-FFF2-40B4-BE49-F238E27FC236}">
                  <a16:creationId xmlns:a16="http://schemas.microsoft.com/office/drawing/2014/main" id="{7C765046-495A-4CA9-898B-69ED7A7F1466}"/>
                </a:ext>
              </a:extLst>
            </p:cNvPr>
            <p:cNvSpPr/>
            <p:nvPr/>
          </p:nvSpPr>
          <p:spPr>
            <a:xfrm>
              <a:off x="5565915" y="3921354"/>
              <a:ext cx="24062" cy="426676"/>
            </a:xfrm>
            <a:custGeom>
              <a:avLst/>
              <a:gdLst/>
              <a:ahLst/>
              <a:cxnLst/>
              <a:rect l="l" t="t" r="r" b="b"/>
              <a:pathLst>
                <a:path w="793" h="14062" extrusionOk="0">
                  <a:moveTo>
                    <a:pt x="571" y="1"/>
                  </a:moveTo>
                  <a:lnTo>
                    <a:pt x="33" y="64"/>
                  </a:lnTo>
                  <a:lnTo>
                    <a:pt x="1" y="14062"/>
                  </a:lnTo>
                  <a:lnTo>
                    <a:pt x="793" y="14062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Google Shape;2388;p52">
              <a:extLst>
                <a:ext uri="{FF2B5EF4-FFF2-40B4-BE49-F238E27FC236}">
                  <a16:creationId xmlns:a16="http://schemas.microsoft.com/office/drawing/2014/main" id="{CB1EEE1F-4666-4ACF-A282-1FEDF02609E6}"/>
                </a:ext>
              </a:extLst>
            </p:cNvPr>
            <p:cNvSpPr/>
            <p:nvPr/>
          </p:nvSpPr>
          <p:spPr>
            <a:xfrm>
              <a:off x="5566886" y="3966534"/>
              <a:ext cx="17326" cy="45180"/>
            </a:xfrm>
            <a:custGeom>
              <a:avLst/>
              <a:gdLst/>
              <a:ahLst/>
              <a:cxnLst/>
              <a:rect l="l" t="t" r="r" b="b"/>
              <a:pathLst>
                <a:path w="571" h="1489" extrusionOk="0">
                  <a:moveTo>
                    <a:pt x="571" y="0"/>
                  </a:moveTo>
                  <a:lnTo>
                    <a:pt x="1" y="63"/>
                  </a:lnTo>
                  <a:lnTo>
                    <a:pt x="1" y="1488"/>
                  </a:lnTo>
                  <a:lnTo>
                    <a:pt x="571" y="1488"/>
                  </a:lnTo>
                  <a:lnTo>
                    <a:pt x="571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2389;p52">
              <a:extLst>
                <a:ext uri="{FF2B5EF4-FFF2-40B4-BE49-F238E27FC236}">
                  <a16:creationId xmlns:a16="http://schemas.microsoft.com/office/drawing/2014/main" id="{22F400F1-E13D-4BBF-B4D0-6D7CC0932253}"/>
                </a:ext>
              </a:extLst>
            </p:cNvPr>
            <p:cNvSpPr/>
            <p:nvPr/>
          </p:nvSpPr>
          <p:spPr>
            <a:xfrm>
              <a:off x="5513088" y="3925208"/>
              <a:ext cx="26914" cy="427617"/>
            </a:xfrm>
            <a:custGeom>
              <a:avLst/>
              <a:gdLst/>
              <a:ahLst/>
              <a:cxnLst/>
              <a:rect l="l" t="t" r="r" b="b"/>
              <a:pathLst>
                <a:path w="887" h="14093" extrusionOk="0">
                  <a:moveTo>
                    <a:pt x="887" y="0"/>
                  </a:moveTo>
                  <a:lnTo>
                    <a:pt x="95" y="32"/>
                  </a:lnTo>
                  <a:lnTo>
                    <a:pt x="0" y="14093"/>
                  </a:lnTo>
                  <a:lnTo>
                    <a:pt x="507" y="14061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2390;p52">
              <a:extLst>
                <a:ext uri="{FF2B5EF4-FFF2-40B4-BE49-F238E27FC236}">
                  <a16:creationId xmlns:a16="http://schemas.microsoft.com/office/drawing/2014/main" id="{D12802DB-568C-4760-B6F3-8F63906679C4}"/>
                </a:ext>
              </a:extLst>
            </p:cNvPr>
            <p:cNvSpPr/>
            <p:nvPr/>
          </p:nvSpPr>
          <p:spPr>
            <a:xfrm>
              <a:off x="5514029" y="3969417"/>
              <a:ext cx="24062" cy="45180"/>
            </a:xfrm>
            <a:custGeom>
              <a:avLst/>
              <a:gdLst/>
              <a:ahLst/>
              <a:cxnLst/>
              <a:rect l="l" t="t" r="r" b="b"/>
              <a:pathLst>
                <a:path w="793" h="1489" extrusionOk="0">
                  <a:moveTo>
                    <a:pt x="64" y="0"/>
                  </a:moveTo>
                  <a:lnTo>
                    <a:pt x="1" y="1488"/>
                  </a:lnTo>
                  <a:lnTo>
                    <a:pt x="761" y="1488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2391;p52">
              <a:extLst>
                <a:ext uri="{FF2B5EF4-FFF2-40B4-BE49-F238E27FC236}">
                  <a16:creationId xmlns:a16="http://schemas.microsoft.com/office/drawing/2014/main" id="{44942BEE-24C2-41E8-835E-A5AD9C704972}"/>
                </a:ext>
              </a:extLst>
            </p:cNvPr>
            <p:cNvSpPr/>
            <p:nvPr/>
          </p:nvSpPr>
          <p:spPr>
            <a:xfrm>
              <a:off x="5449672" y="3921354"/>
              <a:ext cx="35561" cy="435324"/>
            </a:xfrm>
            <a:custGeom>
              <a:avLst/>
              <a:gdLst/>
              <a:ahLst/>
              <a:cxnLst/>
              <a:rect l="l" t="t" r="r" b="b"/>
              <a:pathLst>
                <a:path w="1172" h="14347" extrusionOk="0">
                  <a:moveTo>
                    <a:pt x="1172" y="1"/>
                  </a:moveTo>
                  <a:lnTo>
                    <a:pt x="538" y="64"/>
                  </a:lnTo>
                  <a:lnTo>
                    <a:pt x="0" y="14347"/>
                  </a:lnTo>
                  <a:lnTo>
                    <a:pt x="0" y="14347"/>
                  </a:lnTo>
                  <a:lnTo>
                    <a:pt x="918" y="14315"/>
                  </a:lnTo>
                  <a:lnTo>
                    <a:pt x="1172" y="1"/>
                  </a:lnTo>
                  <a:close/>
                </a:path>
              </a:pathLst>
            </a:custGeom>
            <a:solidFill>
              <a:srgbClr val="F7D0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2392;p52">
              <a:extLst>
                <a:ext uri="{FF2B5EF4-FFF2-40B4-BE49-F238E27FC236}">
                  <a16:creationId xmlns:a16="http://schemas.microsoft.com/office/drawing/2014/main" id="{858B1019-2E03-4661-86E6-A6E3C0633112}"/>
                </a:ext>
              </a:extLst>
            </p:cNvPr>
            <p:cNvSpPr/>
            <p:nvPr/>
          </p:nvSpPr>
          <p:spPr>
            <a:xfrm>
              <a:off x="5463114" y="3971329"/>
              <a:ext cx="22120" cy="44239"/>
            </a:xfrm>
            <a:custGeom>
              <a:avLst/>
              <a:gdLst/>
              <a:ahLst/>
              <a:cxnLst/>
              <a:rect l="l" t="t" r="r" b="b"/>
              <a:pathLst>
                <a:path w="729" h="1458" extrusionOk="0">
                  <a:moveTo>
                    <a:pt x="64" y="0"/>
                  </a:moveTo>
                  <a:lnTo>
                    <a:pt x="0" y="1425"/>
                  </a:lnTo>
                  <a:lnTo>
                    <a:pt x="697" y="1457"/>
                  </a:lnTo>
                  <a:lnTo>
                    <a:pt x="729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2393;p52">
              <a:extLst>
                <a:ext uri="{FF2B5EF4-FFF2-40B4-BE49-F238E27FC236}">
                  <a16:creationId xmlns:a16="http://schemas.microsoft.com/office/drawing/2014/main" id="{7393F784-A55A-4489-AEA8-5730369CB34E}"/>
                </a:ext>
              </a:extLst>
            </p:cNvPr>
            <p:cNvSpPr/>
            <p:nvPr/>
          </p:nvSpPr>
          <p:spPr>
            <a:xfrm>
              <a:off x="5426582" y="3947297"/>
              <a:ext cx="239311" cy="43268"/>
            </a:xfrm>
            <a:custGeom>
              <a:avLst/>
              <a:gdLst/>
              <a:ahLst/>
              <a:cxnLst/>
              <a:rect l="l" t="t" r="r" b="b"/>
              <a:pathLst>
                <a:path w="7887" h="1426" extrusionOk="0">
                  <a:moveTo>
                    <a:pt x="7855" y="1"/>
                  </a:moveTo>
                  <a:lnTo>
                    <a:pt x="1" y="349"/>
                  </a:lnTo>
                  <a:lnTo>
                    <a:pt x="1" y="1426"/>
                  </a:lnTo>
                  <a:lnTo>
                    <a:pt x="7887" y="1172"/>
                  </a:lnTo>
                  <a:lnTo>
                    <a:pt x="7855" y="1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2394;p52">
              <a:extLst>
                <a:ext uri="{FF2B5EF4-FFF2-40B4-BE49-F238E27FC236}">
                  <a16:creationId xmlns:a16="http://schemas.microsoft.com/office/drawing/2014/main" id="{D714E53A-99E7-401C-96DE-812BC4BE05CB}"/>
                </a:ext>
              </a:extLst>
            </p:cNvPr>
            <p:cNvSpPr/>
            <p:nvPr/>
          </p:nvSpPr>
          <p:spPr>
            <a:xfrm>
              <a:off x="5426582" y="3954974"/>
              <a:ext cx="51946" cy="35592"/>
            </a:xfrm>
            <a:custGeom>
              <a:avLst/>
              <a:gdLst/>
              <a:ahLst/>
              <a:cxnLst/>
              <a:rect l="l" t="t" r="r" b="b"/>
              <a:pathLst>
                <a:path w="1712" h="1173" extrusionOk="0">
                  <a:moveTo>
                    <a:pt x="1553" y="1"/>
                  </a:moveTo>
                  <a:lnTo>
                    <a:pt x="1" y="96"/>
                  </a:lnTo>
                  <a:lnTo>
                    <a:pt x="1" y="1173"/>
                  </a:lnTo>
                  <a:lnTo>
                    <a:pt x="1711" y="1078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2395;p52">
              <a:extLst>
                <a:ext uri="{FF2B5EF4-FFF2-40B4-BE49-F238E27FC236}">
                  <a16:creationId xmlns:a16="http://schemas.microsoft.com/office/drawing/2014/main" id="{497E26E4-67E8-425C-9D04-417B53EBF05C}"/>
                </a:ext>
              </a:extLst>
            </p:cNvPr>
            <p:cNvSpPr/>
            <p:nvPr/>
          </p:nvSpPr>
          <p:spPr>
            <a:xfrm>
              <a:off x="5613006" y="3947297"/>
              <a:ext cx="52887" cy="36563"/>
            </a:xfrm>
            <a:custGeom>
              <a:avLst/>
              <a:gdLst/>
              <a:ahLst/>
              <a:cxnLst/>
              <a:rect l="l" t="t" r="r" b="b"/>
              <a:pathLst>
                <a:path w="1743" h="1205" extrusionOk="0">
                  <a:moveTo>
                    <a:pt x="1711" y="1"/>
                  </a:moveTo>
                  <a:lnTo>
                    <a:pt x="222" y="32"/>
                  </a:lnTo>
                  <a:lnTo>
                    <a:pt x="1" y="1204"/>
                  </a:lnTo>
                  <a:lnTo>
                    <a:pt x="1743" y="1172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2396;p52">
              <a:extLst>
                <a:ext uri="{FF2B5EF4-FFF2-40B4-BE49-F238E27FC236}">
                  <a16:creationId xmlns:a16="http://schemas.microsoft.com/office/drawing/2014/main" id="{BA6222B5-7099-4EF5-9739-E564B535989C}"/>
                </a:ext>
              </a:extLst>
            </p:cNvPr>
            <p:cNvSpPr/>
            <p:nvPr/>
          </p:nvSpPr>
          <p:spPr>
            <a:xfrm>
              <a:off x="5502499" y="3959798"/>
              <a:ext cx="86537" cy="19237"/>
            </a:xfrm>
            <a:custGeom>
              <a:avLst/>
              <a:gdLst/>
              <a:ahLst/>
              <a:cxnLst/>
              <a:rect l="l" t="t" r="r" b="b"/>
              <a:pathLst>
                <a:path w="2852" h="634" extrusionOk="0">
                  <a:moveTo>
                    <a:pt x="2756" y="0"/>
                  </a:moveTo>
                  <a:lnTo>
                    <a:pt x="32" y="95"/>
                  </a:lnTo>
                  <a:lnTo>
                    <a:pt x="1" y="634"/>
                  </a:lnTo>
                  <a:lnTo>
                    <a:pt x="1" y="634"/>
                  </a:lnTo>
                  <a:lnTo>
                    <a:pt x="2851" y="475"/>
                  </a:lnTo>
                  <a:lnTo>
                    <a:pt x="2756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2397;p52">
              <a:extLst>
                <a:ext uri="{FF2B5EF4-FFF2-40B4-BE49-F238E27FC236}">
                  <a16:creationId xmlns:a16="http://schemas.microsoft.com/office/drawing/2014/main" id="{C1F1E65A-0CAD-4F8B-A30C-6BCD2AE4E335}"/>
                </a:ext>
              </a:extLst>
            </p:cNvPr>
            <p:cNvSpPr/>
            <p:nvPr/>
          </p:nvSpPr>
          <p:spPr>
            <a:xfrm>
              <a:off x="5422759" y="4320146"/>
              <a:ext cx="258518" cy="100919"/>
            </a:xfrm>
            <a:custGeom>
              <a:avLst/>
              <a:gdLst/>
              <a:ahLst/>
              <a:cxnLst/>
              <a:rect l="l" t="t" r="r" b="b"/>
              <a:pathLst>
                <a:path w="8520" h="3326" extrusionOk="0">
                  <a:moveTo>
                    <a:pt x="4244" y="0"/>
                  </a:moveTo>
                  <a:cubicBezTo>
                    <a:pt x="2027" y="0"/>
                    <a:pt x="0" y="3325"/>
                    <a:pt x="0" y="3325"/>
                  </a:cubicBezTo>
                  <a:lnTo>
                    <a:pt x="8519" y="3325"/>
                  </a:lnTo>
                  <a:cubicBezTo>
                    <a:pt x="8519" y="3325"/>
                    <a:pt x="6556" y="0"/>
                    <a:pt x="4244" y="0"/>
                  </a:cubicBez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2398;p52">
              <a:extLst>
                <a:ext uri="{FF2B5EF4-FFF2-40B4-BE49-F238E27FC236}">
                  <a16:creationId xmlns:a16="http://schemas.microsoft.com/office/drawing/2014/main" id="{F958DE55-97B6-4380-85B8-14DF1C425B6E}"/>
                </a:ext>
              </a:extLst>
            </p:cNvPr>
            <p:cNvSpPr/>
            <p:nvPr/>
          </p:nvSpPr>
          <p:spPr>
            <a:xfrm>
              <a:off x="5589005" y="3871380"/>
              <a:ext cx="216221" cy="534301"/>
            </a:xfrm>
            <a:custGeom>
              <a:avLst/>
              <a:gdLst/>
              <a:ahLst/>
              <a:cxnLst/>
              <a:rect l="l" t="t" r="r" b="b"/>
              <a:pathLst>
                <a:path w="7126" h="17609" extrusionOk="0">
                  <a:moveTo>
                    <a:pt x="6334" y="1"/>
                  </a:moveTo>
                  <a:cubicBezTo>
                    <a:pt x="6334" y="1"/>
                    <a:pt x="2027" y="1"/>
                    <a:pt x="2027" y="3358"/>
                  </a:cubicBezTo>
                  <a:cubicBezTo>
                    <a:pt x="2027" y="6778"/>
                    <a:pt x="4655" y="10578"/>
                    <a:pt x="4655" y="13302"/>
                  </a:cubicBezTo>
                  <a:cubicBezTo>
                    <a:pt x="4655" y="15254"/>
                    <a:pt x="2264" y="15530"/>
                    <a:pt x="909" y="15530"/>
                  </a:cubicBezTo>
                  <a:cubicBezTo>
                    <a:pt x="374" y="15530"/>
                    <a:pt x="0" y="15487"/>
                    <a:pt x="0" y="15487"/>
                  </a:cubicBezTo>
                  <a:lnTo>
                    <a:pt x="0" y="15487"/>
                  </a:lnTo>
                  <a:lnTo>
                    <a:pt x="602" y="17609"/>
                  </a:lnTo>
                  <a:cubicBezTo>
                    <a:pt x="3990" y="17609"/>
                    <a:pt x="7126" y="16374"/>
                    <a:pt x="7126" y="13270"/>
                  </a:cubicBezTo>
                  <a:cubicBezTo>
                    <a:pt x="7126" y="10673"/>
                    <a:pt x="3389" y="6841"/>
                    <a:pt x="3389" y="3294"/>
                  </a:cubicBezTo>
                  <a:cubicBezTo>
                    <a:pt x="3389" y="1489"/>
                    <a:pt x="6080" y="1331"/>
                    <a:pt x="6080" y="1331"/>
                  </a:cubicBezTo>
                  <a:lnTo>
                    <a:pt x="6334" y="1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2399;p52">
              <a:extLst>
                <a:ext uri="{FF2B5EF4-FFF2-40B4-BE49-F238E27FC236}">
                  <a16:creationId xmlns:a16="http://schemas.microsoft.com/office/drawing/2014/main" id="{BDD1E671-7E12-4EF5-89FA-5FFB7CDFE2AC}"/>
                </a:ext>
              </a:extLst>
            </p:cNvPr>
            <p:cNvSpPr/>
            <p:nvPr/>
          </p:nvSpPr>
          <p:spPr>
            <a:xfrm>
              <a:off x="5293014" y="3870440"/>
              <a:ext cx="223928" cy="539095"/>
            </a:xfrm>
            <a:custGeom>
              <a:avLst/>
              <a:gdLst/>
              <a:ahLst/>
              <a:cxnLst/>
              <a:rect l="l" t="t" r="r" b="b"/>
              <a:pathLst>
                <a:path w="7380" h="17767" extrusionOk="0">
                  <a:moveTo>
                    <a:pt x="1679" y="0"/>
                  </a:moveTo>
                  <a:lnTo>
                    <a:pt x="1616" y="1520"/>
                  </a:lnTo>
                  <a:cubicBezTo>
                    <a:pt x="1616" y="1520"/>
                    <a:pt x="3611" y="1995"/>
                    <a:pt x="3611" y="3420"/>
                  </a:cubicBezTo>
                  <a:cubicBezTo>
                    <a:pt x="3611" y="5701"/>
                    <a:pt x="1" y="10673"/>
                    <a:pt x="1" y="12858"/>
                  </a:cubicBezTo>
                  <a:cubicBezTo>
                    <a:pt x="1" y="15423"/>
                    <a:pt x="1426" y="17766"/>
                    <a:pt x="6810" y="17766"/>
                  </a:cubicBezTo>
                  <a:lnTo>
                    <a:pt x="7380" y="15676"/>
                  </a:lnTo>
                  <a:cubicBezTo>
                    <a:pt x="7380" y="15676"/>
                    <a:pt x="2218" y="15550"/>
                    <a:pt x="2218" y="12889"/>
                  </a:cubicBezTo>
                  <a:cubicBezTo>
                    <a:pt x="2218" y="10388"/>
                    <a:pt x="5068" y="5289"/>
                    <a:pt x="5068" y="3579"/>
                  </a:cubicBezTo>
                  <a:cubicBezTo>
                    <a:pt x="5068" y="1140"/>
                    <a:pt x="1679" y="0"/>
                    <a:pt x="1679" y="0"/>
                  </a:cubicBez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2400;p52">
              <a:extLst>
                <a:ext uri="{FF2B5EF4-FFF2-40B4-BE49-F238E27FC236}">
                  <a16:creationId xmlns:a16="http://schemas.microsoft.com/office/drawing/2014/main" id="{F932C480-D92F-46DB-9D4D-91576B1968CF}"/>
                </a:ext>
              </a:extLst>
            </p:cNvPr>
            <p:cNvSpPr/>
            <p:nvPr/>
          </p:nvSpPr>
          <p:spPr>
            <a:xfrm>
              <a:off x="5473673" y="4360501"/>
              <a:ext cx="145128" cy="40386"/>
            </a:xfrm>
            <a:custGeom>
              <a:avLst/>
              <a:gdLst/>
              <a:ahLst/>
              <a:cxnLst/>
              <a:rect l="l" t="t" r="r" b="b"/>
              <a:pathLst>
                <a:path w="4783" h="1331" extrusionOk="0">
                  <a:moveTo>
                    <a:pt x="4561" y="0"/>
                  </a:moveTo>
                  <a:lnTo>
                    <a:pt x="381" y="64"/>
                  </a:lnTo>
                  <a:lnTo>
                    <a:pt x="1" y="1330"/>
                  </a:lnTo>
                  <a:lnTo>
                    <a:pt x="4783" y="1204"/>
                  </a:lnTo>
                  <a:lnTo>
                    <a:pt x="4561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2401;p52">
              <a:extLst>
                <a:ext uri="{FF2B5EF4-FFF2-40B4-BE49-F238E27FC236}">
                  <a16:creationId xmlns:a16="http://schemas.microsoft.com/office/drawing/2014/main" id="{75A7BBB2-15CD-42C7-9A8F-9C77FD0FCE16}"/>
                </a:ext>
              </a:extLst>
            </p:cNvPr>
            <p:cNvSpPr/>
            <p:nvPr/>
          </p:nvSpPr>
          <p:spPr>
            <a:xfrm>
              <a:off x="5306486" y="4217315"/>
              <a:ext cx="38474" cy="59623"/>
            </a:xfrm>
            <a:custGeom>
              <a:avLst/>
              <a:gdLst/>
              <a:ahLst/>
              <a:cxnLst/>
              <a:rect l="l" t="t" r="r" b="b"/>
              <a:pathLst>
                <a:path w="1268" h="1965" extrusionOk="0">
                  <a:moveTo>
                    <a:pt x="950" y="1"/>
                  </a:moveTo>
                  <a:lnTo>
                    <a:pt x="0" y="1077"/>
                  </a:lnTo>
                  <a:lnTo>
                    <a:pt x="634" y="1964"/>
                  </a:lnTo>
                  <a:lnTo>
                    <a:pt x="1267" y="1109"/>
                  </a:lnTo>
                  <a:lnTo>
                    <a:pt x="950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2402;p52">
              <a:extLst>
                <a:ext uri="{FF2B5EF4-FFF2-40B4-BE49-F238E27FC236}">
                  <a16:creationId xmlns:a16="http://schemas.microsoft.com/office/drawing/2014/main" id="{3AE59998-8CC9-49AA-A02E-B70C9D0C28B9}"/>
                </a:ext>
              </a:extLst>
            </p:cNvPr>
            <p:cNvSpPr/>
            <p:nvPr/>
          </p:nvSpPr>
          <p:spPr>
            <a:xfrm>
              <a:off x="5744662" y="4209639"/>
              <a:ext cx="41357" cy="61535"/>
            </a:xfrm>
            <a:custGeom>
              <a:avLst/>
              <a:gdLst/>
              <a:ahLst/>
              <a:cxnLst/>
              <a:rect l="l" t="t" r="r" b="b"/>
              <a:pathLst>
                <a:path w="1363" h="2028" extrusionOk="0">
                  <a:moveTo>
                    <a:pt x="127" y="0"/>
                  </a:moveTo>
                  <a:lnTo>
                    <a:pt x="0" y="1267"/>
                  </a:lnTo>
                  <a:lnTo>
                    <a:pt x="855" y="2027"/>
                  </a:lnTo>
                  <a:lnTo>
                    <a:pt x="1362" y="1045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oogle Shape;2167;p52">
            <a:extLst>
              <a:ext uri="{FF2B5EF4-FFF2-40B4-BE49-F238E27FC236}">
                <a16:creationId xmlns:a16="http://schemas.microsoft.com/office/drawing/2014/main" id="{66139007-FC1E-4762-AD83-6AA1D474ACB7}"/>
              </a:ext>
            </a:extLst>
          </p:cNvPr>
          <p:cNvGrpSpPr/>
          <p:nvPr/>
        </p:nvGrpSpPr>
        <p:grpSpPr>
          <a:xfrm rot="1886004">
            <a:off x="8030633" y="3714762"/>
            <a:ext cx="464990" cy="939580"/>
            <a:chOff x="3235702" y="3231427"/>
            <a:chExt cx="177807" cy="550625"/>
          </a:xfrm>
        </p:grpSpPr>
        <p:sp>
          <p:nvSpPr>
            <p:cNvPr id="25" name="Google Shape;2168;p52">
              <a:extLst>
                <a:ext uri="{FF2B5EF4-FFF2-40B4-BE49-F238E27FC236}">
                  <a16:creationId xmlns:a16="http://schemas.microsoft.com/office/drawing/2014/main" id="{11144DF1-8B4C-4F46-8B10-1653A75D2447}"/>
                </a:ext>
              </a:extLst>
            </p:cNvPr>
            <p:cNvSpPr/>
            <p:nvPr/>
          </p:nvSpPr>
          <p:spPr>
            <a:xfrm>
              <a:off x="3310648" y="3472619"/>
              <a:ext cx="21179" cy="309433"/>
            </a:xfrm>
            <a:custGeom>
              <a:avLst/>
              <a:gdLst/>
              <a:ahLst/>
              <a:cxnLst/>
              <a:rect l="l" t="t" r="r" b="b"/>
              <a:pathLst>
                <a:path w="698" h="10198" extrusionOk="0">
                  <a:moveTo>
                    <a:pt x="159" y="0"/>
                  </a:moveTo>
                  <a:lnTo>
                    <a:pt x="1" y="10198"/>
                  </a:lnTo>
                  <a:lnTo>
                    <a:pt x="444" y="10198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2169;p52">
              <a:extLst>
                <a:ext uri="{FF2B5EF4-FFF2-40B4-BE49-F238E27FC236}">
                  <a16:creationId xmlns:a16="http://schemas.microsoft.com/office/drawing/2014/main" id="{F4704253-C24D-475B-A2B4-BBB647C8130F}"/>
                </a:ext>
              </a:extLst>
            </p:cNvPr>
            <p:cNvSpPr/>
            <p:nvPr/>
          </p:nvSpPr>
          <p:spPr>
            <a:xfrm>
              <a:off x="3313530" y="3472619"/>
              <a:ext cx="18297" cy="58622"/>
            </a:xfrm>
            <a:custGeom>
              <a:avLst/>
              <a:gdLst/>
              <a:ahLst/>
              <a:cxnLst/>
              <a:rect l="l" t="t" r="r" b="b"/>
              <a:pathLst>
                <a:path w="603" h="1932" extrusionOk="0">
                  <a:moveTo>
                    <a:pt x="64" y="0"/>
                  </a:moveTo>
                  <a:lnTo>
                    <a:pt x="1" y="1932"/>
                  </a:lnTo>
                  <a:lnTo>
                    <a:pt x="317" y="1805"/>
                  </a:lnTo>
                  <a:lnTo>
                    <a:pt x="571" y="1900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2170;p52">
              <a:extLst>
                <a:ext uri="{FF2B5EF4-FFF2-40B4-BE49-F238E27FC236}">
                  <a16:creationId xmlns:a16="http://schemas.microsoft.com/office/drawing/2014/main" id="{9EADA66A-A9AC-48AC-8310-1D598B7950E7}"/>
                </a:ext>
              </a:extLst>
            </p:cNvPr>
            <p:cNvSpPr/>
            <p:nvPr/>
          </p:nvSpPr>
          <p:spPr>
            <a:xfrm>
              <a:off x="3324120" y="3559095"/>
              <a:ext cx="40386" cy="21179"/>
            </a:xfrm>
            <a:custGeom>
              <a:avLst/>
              <a:gdLst/>
              <a:ahLst/>
              <a:cxnLst/>
              <a:rect l="l" t="t" r="r" b="b"/>
              <a:pathLst>
                <a:path w="1331" h="698" extrusionOk="0">
                  <a:moveTo>
                    <a:pt x="0" y="0"/>
                  </a:moveTo>
                  <a:lnTo>
                    <a:pt x="0" y="697"/>
                  </a:lnTo>
                  <a:lnTo>
                    <a:pt x="1298" y="665"/>
                  </a:lnTo>
                  <a:lnTo>
                    <a:pt x="1330" y="3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2171;p52">
              <a:extLst>
                <a:ext uri="{FF2B5EF4-FFF2-40B4-BE49-F238E27FC236}">
                  <a16:creationId xmlns:a16="http://schemas.microsoft.com/office/drawing/2014/main" id="{8310D68B-0298-4293-A3E3-1F242E611B12}"/>
                </a:ext>
              </a:extLst>
            </p:cNvPr>
            <p:cNvSpPr/>
            <p:nvPr/>
          </p:nvSpPr>
          <p:spPr>
            <a:xfrm>
              <a:off x="3283734" y="3615775"/>
              <a:ext cx="34651" cy="22150"/>
            </a:xfrm>
            <a:custGeom>
              <a:avLst/>
              <a:gdLst/>
              <a:ahLst/>
              <a:cxnLst/>
              <a:rect l="l" t="t" r="r" b="b"/>
              <a:pathLst>
                <a:path w="1142" h="730" extrusionOk="0">
                  <a:moveTo>
                    <a:pt x="1078" y="1"/>
                  </a:moveTo>
                  <a:lnTo>
                    <a:pt x="1" y="539"/>
                  </a:lnTo>
                  <a:lnTo>
                    <a:pt x="1" y="729"/>
                  </a:lnTo>
                  <a:lnTo>
                    <a:pt x="1141" y="729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2172;p52">
              <a:extLst>
                <a:ext uri="{FF2B5EF4-FFF2-40B4-BE49-F238E27FC236}">
                  <a16:creationId xmlns:a16="http://schemas.microsoft.com/office/drawing/2014/main" id="{ED44F80B-0597-4ACC-B521-E22B299A4E49}"/>
                </a:ext>
              </a:extLst>
            </p:cNvPr>
            <p:cNvSpPr/>
            <p:nvPr/>
          </p:nvSpPr>
          <p:spPr>
            <a:xfrm>
              <a:off x="3322178" y="3688810"/>
              <a:ext cx="32709" cy="21179"/>
            </a:xfrm>
            <a:custGeom>
              <a:avLst/>
              <a:gdLst/>
              <a:ahLst/>
              <a:cxnLst/>
              <a:rect l="l" t="t" r="r" b="b"/>
              <a:pathLst>
                <a:path w="1078" h="698" extrusionOk="0">
                  <a:moveTo>
                    <a:pt x="1" y="1"/>
                  </a:moveTo>
                  <a:lnTo>
                    <a:pt x="1" y="697"/>
                  </a:lnTo>
                  <a:lnTo>
                    <a:pt x="1077" y="539"/>
                  </a:lnTo>
                  <a:lnTo>
                    <a:pt x="1077" y="3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2173;p52">
              <a:extLst>
                <a:ext uri="{FF2B5EF4-FFF2-40B4-BE49-F238E27FC236}">
                  <a16:creationId xmlns:a16="http://schemas.microsoft.com/office/drawing/2014/main" id="{C15D1DFD-B49D-4E5D-AD51-4A1191CF3E28}"/>
                </a:ext>
              </a:extLst>
            </p:cNvPr>
            <p:cNvSpPr/>
            <p:nvPr/>
          </p:nvSpPr>
          <p:spPr>
            <a:xfrm>
              <a:off x="3254908" y="3455324"/>
              <a:ext cx="137452" cy="66329"/>
            </a:xfrm>
            <a:custGeom>
              <a:avLst/>
              <a:gdLst/>
              <a:ahLst/>
              <a:cxnLst/>
              <a:rect l="l" t="t" r="r" b="b"/>
              <a:pathLst>
                <a:path w="4530" h="2186" extrusionOk="0">
                  <a:moveTo>
                    <a:pt x="3579" y="0"/>
                  </a:moveTo>
                  <a:lnTo>
                    <a:pt x="983" y="64"/>
                  </a:lnTo>
                  <a:lnTo>
                    <a:pt x="1" y="2185"/>
                  </a:lnTo>
                  <a:lnTo>
                    <a:pt x="1" y="2185"/>
                  </a:lnTo>
                  <a:lnTo>
                    <a:pt x="2249" y="1584"/>
                  </a:lnTo>
                  <a:lnTo>
                    <a:pt x="4530" y="2027"/>
                  </a:lnTo>
                  <a:lnTo>
                    <a:pt x="3579" y="0"/>
                  </a:ln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Google Shape;2174;p52">
              <a:extLst>
                <a:ext uri="{FF2B5EF4-FFF2-40B4-BE49-F238E27FC236}">
                  <a16:creationId xmlns:a16="http://schemas.microsoft.com/office/drawing/2014/main" id="{12F59DA1-C67F-487A-804C-4C5EA58EC10A}"/>
                </a:ext>
              </a:extLst>
            </p:cNvPr>
            <p:cNvSpPr/>
            <p:nvPr/>
          </p:nvSpPr>
          <p:spPr>
            <a:xfrm>
              <a:off x="3269321" y="3455324"/>
              <a:ext cx="108626" cy="45908"/>
            </a:xfrm>
            <a:custGeom>
              <a:avLst/>
              <a:gdLst/>
              <a:ahLst/>
              <a:cxnLst/>
              <a:rect l="l" t="t" r="r" b="b"/>
              <a:pathLst>
                <a:path w="3580" h="1513" extrusionOk="0">
                  <a:moveTo>
                    <a:pt x="3104" y="0"/>
                  </a:moveTo>
                  <a:lnTo>
                    <a:pt x="508" y="64"/>
                  </a:lnTo>
                  <a:lnTo>
                    <a:pt x="1" y="1204"/>
                  </a:lnTo>
                  <a:cubicBezTo>
                    <a:pt x="460" y="1378"/>
                    <a:pt x="1006" y="1512"/>
                    <a:pt x="1612" y="1512"/>
                  </a:cubicBezTo>
                  <a:cubicBezTo>
                    <a:pt x="2218" y="1512"/>
                    <a:pt x="2883" y="1378"/>
                    <a:pt x="3579" y="1014"/>
                  </a:cubicBezTo>
                  <a:lnTo>
                    <a:pt x="3104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2175;p52">
              <a:extLst>
                <a:ext uri="{FF2B5EF4-FFF2-40B4-BE49-F238E27FC236}">
                  <a16:creationId xmlns:a16="http://schemas.microsoft.com/office/drawing/2014/main" id="{79B9B346-7E62-4468-9140-73A55FC20926}"/>
                </a:ext>
              </a:extLst>
            </p:cNvPr>
            <p:cNvSpPr/>
            <p:nvPr/>
          </p:nvSpPr>
          <p:spPr>
            <a:xfrm>
              <a:off x="3257791" y="3231427"/>
              <a:ext cx="129775" cy="154716"/>
            </a:xfrm>
            <a:custGeom>
              <a:avLst/>
              <a:gdLst/>
              <a:ahLst/>
              <a:cxnLst/>
              <a:rect l="l" t="t" r="r" b="b"/>
              <a:pathLst>
                <a:path w="4277" h="5099" extrusionOk="0">
                  <a:moveTo>
                    <a:pt x="2376" y="0"/>
                  </a:moveTo>
                  <a:lnTo>
                    <a:pt x="508" y="1520"/>
                  </a:lnTo>
                  <a:lnTo>
                    <a:pt x="1" y="5099"/>
                  </a:lnTo>
                  <a:lnTo>
                    <a:pt x="4276" y="4782"/>
                  </a:lnTo>
                  <a:lnTo>
                    <a:pt x="4276" y="1615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2176;p52">
              <a:extLst>
                <a:ext uri="{FF2B5EF4-FFF2-40B4-BE49-F238E27FC236}">
                  <a16:creationId xmlns:a16="http://schemas.microsoft.com/office/drawing/2014/main" id="{3780B8A6-A00B-47A6-BA3F-573781E4930D}"/>
                </a:ext>
              </a:extLst>
            </p:cNvPr>
            <p:cNvSpPr/>
            <p:nvPr/>
          </p:nvSpPr>
          <p:spPr>
            <a:xfrm>
              <a:off x="3257791" y="3250634"/>
              <a:ext cx="129775" cy="135510"/>
            </a:xfrm>
            <a:custGeom>
              <a:avLst/>
              <a:gdLst/>
              <a:ahLst/>
              <a:cxnLst/>
              <a:rect l="l" t="t" r="r" b="b"/>
              <a:pathLst>
                <a:path w="4277" h="4466" extrusionOk="0">
                  <a:moveTo>
                    <a:pt x="3073" y="1"/>
                  </a:moveTo>
                  <a:lnTo>
                    <a:pt x="2091" y="571"/>
                  </a:lnTo>
                  <a:lnTo>
                    <a:pt x="1489" y="64"/>
                  </a:lnTo>
                  <a:lnTo>
                    <a:pt x="508" y="887"/>
                  </a:lnTo>
                  <a:lnTo>
                    <a:pt x="1" y="4466"/>
                  </a:lnTo>
                  <a:lnTo>
                    <a:pt x="4276" y="4149"/>
                  </a:lnTo>
                  <a:lnTo>
                    <a:pt x="4276" y="982"/>
                  </a:lnTo>
                  <a:lnTo>
                    <a:pt x="3073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2177;p52">
              <a:extLst>
                <a:ext uri="{FF2B5EF4-FFF2-40B4-BE49-F238E27FC236}">
                  <a16:creationId xmlns:a16="http://schemas.microsoft.com/office/drawing/2014/main" id="{5348AD2A-E723-483F-B925-94FAE2EF8C45}"/>
                </a:ext>
              </a:extLst>
            </p:cNvPr>
            <p:cNvSpPr/>
            <p:nvPr/>
          </p:nvSpPr>
          <p:spPr>
            <a:xfrm>
              <a:off x="3236673" y="3255458"/>
              <a:ext cx="144157" cy="194131"/>
            </a:xfrm>
            <a:custGeom>
              <a:avLst/>
              <a:gdLst/>
              <a:ahLst/>
              <a:cxnLst/>
              <a:rect l="l" t="t" r="r" b="b"/>
              <a:pathLst>
                <a:path w="4751" h="6398" extrusionOk="0">
                  <a:moveTo>
                    <a:pt x="539" y="0"/>
                  </a:moveTo>
                  <a:cubicBezTo>
                    <a:pt x="539" y="0"/>
                    <a:pt x="0" y="2312"/>
                    <a:pt x="0" y="4687"/>
                  </a:cubicBezTo>
                  <a:lnTo>
                    <a:pt x="2850" y="6397"/>
                  </a:lnTo>
                  <a:lnTo>
                    <a:pt x="4751" y="3959"/>
                  </a:lnTo>
                  <a:cubicBezTo>
                    <a:pt x="4751" y="2249"/>
                    <a:pt x="539" y="0"/>
                    <a:pt x="539" y="0"/>
                  </a:cubicBez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2178;p52">
              <a:extLst>
                <a:ext uri="{FF2B5EF4-FFF2-40B4-BE49-F238E27FC236}">
                  <a16:creationId xmlns:a16="http://schemas.microsoft.com/office/drawing/2014/main" id="{DA214796-CFA1-4F84-9DE6-72771E335EAF}"/>
                </a:ext>
              </a:extLst>
            </p:cNvPr>
            <p:cNvSpPr/>
            <p:nvPr/>
          </p:nvSpPr>
          <p:spPr>
            <a:xfrm>
              <a:off x="3236673" y="3279459"/>
              <a:ext cx="143186" cy="171071"/>
            </a:xfrm>
            <a:custGeom>
              <a:avLst/>
              <a:gdLst/>
              <a:ahLst/>
              <a:cxnLst/>
              <a:rect l="l" t="t" r="r" b="b"/>
              <a:pathLst>
                <a:path w="4719" h="5638" extrusionOk="0">
                  <a:moveTo>
                    <a:pt x="1805" y="1"/>
                  </a:moveTo>
                  <a:cubicBezTo>
                    <a:pt x="1045" y="507"/>
                    <a:pt x="475" y="1046"/>
                    <a:pt x="127" y="1584"/>
                  </a:cubicBezTo>
                  <a:cubicBezTo>
                    <a:pt x="63" y="2281"/>
                    <a:pt x="0" y="3104"/>
                    <a:pt x="0" y="3959"/>
                  </a:cubicBezTo>
                  <a:lnTo>
                    <a:pt x="2819" y="5638"/>
                  </a:lnTo>
                  <a:lnTo>
                    <a:pt x="4719" y="3199"/>
                  </a:lnTo>
                  <a:cubicBezTo>
                    <a:pt x="4719" y="2091"/>
                    <a:pt x="3072" y="792"/>
                    <a:pt x="1805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oogle Shape;2179;p52">
              <a:extLst>
                <a:ext uri="{FF2B5EF4-FFF2-40B4-BE49-F238E27FC236}">
                  <a16:creationId xmlns:a16="http://schemas.microsoft.com/office/drawing/2014/main" id="{C4062DF8-9071-488B-9290-1FF5E68979B2}"/>
                </a:ext>
              </a:extLst>
            </p:cNvPr>
            <p:cNvSpPr/>
            <p:nvPr/>
          </p:nvSpPr>
          <p:spPr>
            <a:xfrm>
              <a:off x="3235702" y="3247751"/>
              <a:ext cx="177807" cy="234487"/>
            </a:xfrm>
            <a:custGeom>
              <a:avLst/>
              <a:gdLst/>
              <a:ahLst/>
              <a:cxnLst/>
              <a:rect l="l" t="t" r="r" b="b"/>
              <a:pathLst>
                <a:path w="5860" h="7728" extrusionOk="0">
                  <a:moveTo>
                    <a:pt x="5353" y="1"/>
                  </a:moveTo>
                  <a:cubicBezTo>
                    <a:pt x="5353" y="1"/>
                    <a:pt x="0" y="2313"/>
                    <a:pt x="0" y="5004"/>
                  </a:cubicBezTo>
                  <a:cubicBezTo>
                    <a:pt x="32" y="6493"/>
                    <a:pt x="1299" y="7728"/>
                    <a:pt x="2566" y="7728"/>
                  </a:cubicBezTo>
                  <a:cubicBezTo>
                    <a:pt x="4117" y="7728"/>
                    <a:pt x="5859" y="6334"/>
                    <a:pt x="5859" y="5099"/>
                  </a:cubicBezTo>
                  <a:cubicBezTo>
                    <a:pt x="5859" y="3864"/>
                    <a:pt x="5353" y="1"/>
                    <a:pt x="5353" y="1"/>
                  </a:cubicBez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730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074" y="162245"/>
            <a:ext cx="4797815" cy="62493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sr-Cyrl-R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 4 – Музички уредници</a:t>
            </a:r>
            <a:endParaRPr lang="en-US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D6D77C-A2E4-4DFF-8003-850D3EAD5532}"/>
              </a:ext>
            </a:extLst>
          </p:cNvPr>
          <p:cNvSpPr txBox="1">
            <a:spLocks/>
          </p:cNvSpPr>
          <p:nvPr/>
        </p:nvSpPr>
        <p:spPr>
          <a:xfrm>
            <a:off x="572404" y="1034663"/>
            <a:ext cx="8105872" cy="26534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Размислите о музици/звучним ефектима који би употпунили говор ликова и дочарали атмосферу из драме.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Пажљиво послушајте понуђене нумере.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Одаберите ону која највише одгвара радњи драме.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Звучни елементи могу се смењивати у зависности од промене расположења јунака драме.</a:t>
            </a:r>
          </a:p>
          <a:p>
            <a:pPr lvl="0">
              <a:buClr>
                <a:sysClr val="windowText" lastClr="000000">
                  <a:lumMod val="85000"/>
                  <a:lumOff val="15000"/>
                </a:sysClr>
              </a:buClr>
            </a:pPr>
            <a:r>
              <a:rPr lang="ru-RU" sz="1600" dirty="0">
                <a:solidFill>
                  <a:sysClr val="windowText" lastClr="000000">
                    <a:lumMod val="95000"/>
                    <a:lumOff val="5000"/>
                  </a:sys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Послужите се својим знањима из музичке културе и сами дајте предлоге звучних ефеката/песама.</a:t>
            </a:r>
          </a:p>
        </p:txBody>
      </p:sp>
      <p:grpSp>
        <p:nvGrpSpPr>
          <p:cNvPr id="5" name="Google Shape;1999;p52">
            <a:extLst>
              <a:ext uri="{FF2B5EF4-FFF2-40B4-BE49-F238E27FC236}">
                <a16:creationId xmlns:a16="http://schemas.microsoft.com/office/drawing/2014/main" id="{4B2422EE-7187-48FE-B744-9A0A10B1E1B5}"/>
              </a:ext>
            </a:extLst>
          </p:cNvPr>
          <p:cNvGrpSpPr/>
          <p:nvPr/>
        </p:nvGrpSpPr>
        <p:grpSpPr>
          <a:xfrm>
            <a:off x="7480473" y="295632"/>
            <a:ext cx="672927" cy="624933"/>
            <a:chOff x="1567532" y="2593385"/>
            <a:chExt cx="551627" cy="551596"/>
          </a:xfrm>
        </p:grpSpPr>
        <p:sp>
          <p:nvSpPr>
            <p:cNvPr id="6" name="Google Shape;2000;p52">
              <a:extLst>
                <a:ext uri="{FF2B5EF4-FFF2-40B4-BE49-F238E27FC236}">
                  <a16:creationId xmlns:a16="http://schemas.microsoft.com/office/drawing/2014/main" id="{220D9E77-7A1E-47AA-8BF8-EC30E1740E96}"/>
                </a:ext>
              </a:extLst>
            </p:cNvPr>
            <p:cNvSpPr/>
            <p:nvPr/>
          </p:nvSpPr>
          <p:spPr>
            <a:xfrm>
              <a:off x="1928850" y="2626033"/>
              <a:ext cx="133598" cy="247959"/>
            </a:xfrm>
            <a:custGeom>
              <a:avLst/>
              <a:gdLst/>
              <a:ahLst/>
              <a:cxnLst/>
              <a:rect l="l" t="t" r="r" b="b"/>
              <a:pathLst>
                <a:path w="4403" h="8172" extrusionOk="0">
                  <a:moveTo>
                    <a:pt x="507" y="1"/>
                  </a:moveTo>
                  <a:lnTo>
                    <a:pt x="1" y="254"/>
                  </a:lnTo>
                  <a:lnTo>
                    <a:pt x="3769" y="8171"/>
                  </a:lnTo>
                  <a:lnTo>
                    <a:pt x="4403" y="8171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Google Shape;2001;p52">
              <a:extLst>
                <a:ext uri="{FF2B5EF4-FFF2-40B4-BE49-F238E27FC236}">
                  <a16:creationId xmlns:a16="http://schemas.microsoft.com/office/drawing/2014/main" id="{CD67F736-CC4C-4385-95D8-E5B510C9DC48}"/>
                </a:ext>
              </a:extLst>
            </p:cNvPr>
            <p:cNvSpPr/>
            <p:nvPr/>
          </p:nvSpPr>
          <p:spPr>
            <a:xfrm>
              <a:off x="1605976" y="2593385"/>
              <a:ext cx="360378" cy="283490"/>
            </a:xfrm>
            <a:custGeom>
              <a:avLst/>
              <a:gdLst/>
              <a:ahLst/>
              <a:cxnLst/>
              <a:rect l="l" t="t" r="r" b="b"/>
              <a:pathLst>
                <a:path w="11877" h="9343" extrusionOk="0">
                  <a:moveTo>
                    <a:pt x="11212" y="0"/>
                  </a:moveTo>
                  <a:lnTo>
                    <a:pt x="1" y="8899"/>
                  </a:lnTo>
                  <a:lnTo>
                    <a:pt x="602" y="9342"/>
                  </a:lnTo>
                  <a:lnTo>
                    <a:pt x="11877" y="697"/>
                  </a:lnTo>
                  <a:lnTo>
                    <a:pt x="11212" y="0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2002;p52">
              <a:extLst>
                <a:ext uri="{FF2B5EF4-FFF2-40B4-BE49-F238E27FC236}">
                  <a16:creationId xmlns:a16="http://schemas.microsoft.com/office/drawing/2014/main" id="{AA0E1913-2BBF-4ACC-B9EF-7D0545A01811}"/>
                </a:ext>
              </a:extLst>
            </p:cNvPr>
            <p:cNvSpPr/>
            <p:nvPr/>
          </p:nvSpPr>
          <p:spPr>
            <a:xfrm>
              <a:off x="1605976" y="2835518"/>
              <a:ext cx="67300" cy="41357"/>
            </a:xfrm>
            <a:custGeom>
              <a:avLst/>
              <a:gdLst/>
              <a:ahLst/>
              <a:cxnLst/>
              <a:rect l="l" t="t" r="r" b="b"/>
              <a:pathLst>
                <a:path w="2218" h="1363" extrusionOk="0">
                  <a:moveTo>
                    <a:pt x="1109" y="1"/>
                  </a:moveTo>
                  <a:lnTo>
                    <a:pt x="1" y="919"/>
                  </a:lnTo>
                  <a:lnTo>
                    <a:pt x="602" y="1362"/>
                  </a:lnTo>
                  <a:lnTo>
                    <a:pt x="2218" y="127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Google Shape;2003;p52">
              <a:extLst>
                <a:ext uri="{FF2B5EF4-FFF2-40B4-BE49-F238E27FC236}">
                  <a16:creationId xmlns:a16="http://schemas.microsoft.com/office/drawing/2014/main" id="{B0C342DC-D362-4766-A082-0D9E81F2CE2E}"/>
                </a:ext>
              </a:extLst>
            </p:cNvPr>
            <p:cNvSpPr/>
            <p:nvPr/>
          </p:nvSpPr>
          <p:spPr>
            <a:xfrm>
              <a:off x="1736661" y="2829753"/>
              <a:ext cx="201838" cy="41357"/>
            </a:xfrm>
            <a:custGeom>
              <a:avLst/>
              <a:gdLst/>
              <a:ahLst/>
              <a:cxnLst/>
              <a:rect l="l" t="t" r="r" b="b"/>
              <a:pathLst>
                <a:path w="6652" h="1363" extrusionOk="0">
                  <a:moveTo>
                    <a:pt x="6176" y="1"/>
                  </a:moveTo>
                  <a:lnTo>
                    <a:pt x="317" y="127"/>
                  </a:lnTo>
                  <a:lnTo>
                    <a:pt x="1" y="1362"/>
                  </a:lnTo>
                  <a:lnTo>
                    <a:pt x="6651" y="1362"/>
                  </a:lnTo>
                  <a:lnTo>
                    <a:pt x="6176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2004;p52">
              <a:extLst>
                <a:ext uri="{FF2B5EF4-FFF2-40B4-BE49-F238E27FC236}">
                  <a16:creationId xmlns:a16="http://schemas.microsoft.com/office/drawing/2014/main" id="{E9123022-6E1D-4699-91E5-CFF250588BA0}"/>
                </a:ext>
              </a:extLst>
            </p:cNvPr>
            <p:cNvSpPr/>
            <p:nvPr/>
          </p:nvSpPr>
          <p:spPr>
            <a:xfrm>
              <a:off x="1602152" y="2858578"/>
              <a:ext cx="481444" cy="120156"/>
            </a:xfrm>
            <a:custGeom>
              <a:avLst/>
              <a:gdLst/>
              <a:ahLst/>
              <a:cxnLst/>
              <a:rect l="l" t="t" r="r" b="b"/>
              <a:pathLst>
                <a:path w="15867" h="3960" extrusionOk="0">
                  <a:moveTo>
                    <a:pt x="15613" y="1"/>
                  </a:moveTo>
                  <a:lnTo>
                    <a:pt x="127" y="159"/>
                  </a:lnTo>
                  <a:lnTo>
                    <a:pt x="0" y="3959"/>
                  </a:lnTo>
                  <a:lnTo>
                    <a:pt x="0" y="3959"/>
                  </a:lnTo>
                  <a:lnTo>
                    <a:pt x="15866" y="3674"/>
                  </a:lnTo>
                  <a:lnTo>
                    <a:pt x="15613" y="1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2005;p52">
              <a:extLst>
                <a:ext uri="{FF2B5EF4-FFF2-40B4-BE49-F238E27FC236}">
                  <a16:creationId xmlns:a16="http://schemas.microsoft.com/office/drawing/2014/main" id="{86A49D82-DBD8-4DEC-B1AC-CFFE6FC9B8E4}"/>
                </a:ext>
              </a:extLst>
            </p:cNvPr>
            <p:cNvSpPr/>
            <p:nvPr/>
          </p:nvSpPr>
          <p:spPr>
            <a:xfrm>
              <a:off x="2027827" y="3010412"/>
              <a:ext cx="50004" cy="134569"/>
            </a:xfrm>
            <a:custGeom>
              <a:avLst/>
              <a:gdLst/>
              <a:ahLst/>
              <a:cxnLst/>
              <a:rect l="l" t="t" r="r" b="b"/>
              <a:pathLst>
                <a:path w="1648" h="4435" extrusionOk="0">
                  <a:moveTo>
                    <a:pt x="1647" y="0"/>
                  </a:moveTo>
                  <a:lnTo>
                    <a:pt x="0" y="32"/>
                  </a:lnTo>
                  <a:lnTo>
                    <a:pt x="254" y="4434"/>
                  </a:lnTo>
                  <a:lnTo>
                    <a:pt x="1046" y="4434"/>
                  </a:lnTo>
                  <a:lnTo>
                    <a:pt x="1647" y="0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2006;p52">
              <a:extLst>
                <a:ext uri="{FF2B5EF4-FFF2-40B4-BE49-F238E27FC236}">
                  <a16:creationId xmlns:a16="http://schemas.microsoft.com/office/drawing/2014/main" id="{E553E8C0-C4C8-44C4-9958-5443B20EB093}"/>
                </a:ext>
              </a:extLst>
            </p:cNvPr>
            <p:cNvSpPr/>
            <p:nvPr/>
          </p:nvSpPr>
          <p:spPr>
            <a:xfrm>
              <a:off x="2027827" y="3010412"/>
              <a:ext cx="50004" cy="45180"/>
            </a:xfrm>
            <a:custGeom>
              <a:avLst/>
              <a:gdLst/>
              <a:ahLst/>
              <a:cxnLst/>
              <a:rect l="l" t="t" r="r" b="b"/>
              <a:pathLst>
                <a:path w="1648" h="1489" extrusionOk="0">
                  <a:moveTo>
                    <a:pt x="1647" y="0"/>
                  </a:moveTo>
                  <a:lnTo>
                    <a:pt x="0" y="32"/>
                  </a:lnTo>
                  <a:lnTo>
                    <a:pt x="64" y="1489"/>
                  </a:lnTo>
                  <a:lnTo>
                    <a:pt x="1457" y="1426"/>
                  </a:lnTo>
                  <a:lnTo>
                    <a:pt x="1647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2007;p52">
              <a:extLst>
                <a:ext uri="{FF2B5EF4-FFF2-40B4-BE49-F238E27FC236}">
                  <a16:creationId xmlns:a16="http://schemas.microsoft.com/office/drawing/2014/main" id="{F458E914-44E4-40D4-BC16-231152A7F143}"/>
                </a:ext>
              </a:extLst>
            </p:cNvPr>
            <p:cNvSpPr/>
            <p:nvPr/>
          </p:nvSpPr>
          <p:spPr>
            <a:xfrm>
              <a:off x="1609829" y="3002735"/>
              <a:ext cx="55770" cy="142246"/>
            </a:xfrm>
            <a:custGeom>
              <a:avLst/>
              <a:gdLst/>
              <a:ahLst/>
              <a:cxnLst/>
              <a:rect l="l" t="t" r="r" b="b"/>
              <a:pathLst>
                <a:path w="1838" h="4688" extrusionOk="0">
                  <a:moveTo>
                    <a:pt x="0" y="0"/>
                  </a:moveTo>
                  <a:lnTo>
                    <a:pt x="855" y="4687"/>
                  </a:lnTo>
                  <a:lnTo>
                    <a:pt x="1616" y="4687"/>
                  </a:lnTo>
                  <a:lnTo>
                    <a:pt x="1837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2008;p52">
              <a:extLst>
                <a:ext uri="{FF2B5EF4-FFF2-40B4-BE49-F238E27FC236}">
                  <a16:creationId xmlns:a16="http://schemas.microsoft.com/office/drawing/2014/main" id="{DAC67F72-82B6-44E8-8AF0-75F2DDEE5050}"/>
                </a:ext>
              </a:extLst>
            </p:cNvPr>
            <p:cNvSpPr/>
            <p:nvPr/>
          </p:nvSpPr>
          <p:spPr>
            <a:xfrm>
              <a:off x="1609829" y="3002735"/>
              <a:ext cx="55770" cy="55739"/>
            </a:xfrm>
            <a:custGeom>
              <a:avLst/>
              <a:gdLst/>
              <a:ahLst/>
              <a:cxnLst/>
              <a:rect l="l" t="t" r="r" b="b"/>
              <a:pathLst>
                <a:path w="1838" h="1837" extrusionOk="0">
                  <a:moveTo>
                    <a:pt x="0" y="0"/>
                  </a:moveTo>
                  <a:lnTo>
                    <a:pt x="349" y="1837"/>
                  </a:lnTo>
                  <a:lnTo>
                    <a:pt x="1774" y="1837"/>
                  </a:lnTo>
                  <a:lnTo>
                    <a:pt x="1837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2009;p52">
              <a:extLst>
                <a:ext uri="{FF2B5EF4-FFF2-40B4-BE49-F238E27FC236}">
                  <a16:creationId xmlns:a16="http://schemas.microsoft.com/office/drawing/2014/main" id="{394E2541-6E11-4460-989E-322F2929D432}"/>
                </a:ext>
              </a:extLst>
            </p:cNvPr>
            <p:cNvSpPr/>
            <p:nvPr/>
          </p:nvSpPr>
          <p:spPr>
            <a:xfrm>
              <a:off x="1646331" y="2919111"/>
              <a:ext cx="400733" cy="50004"/>
            </a:xfrm>
            <a:custGeom>
              <a:avLst/>
              <a:gdLst/>
              <a:ahLst/>
              <a:cxnLst/>
              <a:rect l="l" t="t" r="r" b="b"/>
              <a:pathLst>
                <a:path w="13207" h="1648" extrusionOk="0">
                  <a:moveTo>
                    <a:pt x="12858" y="1"/>
                  </a:moveTo>
                  <a:lnTo>
                    <a:pt x="191" y="191"/>
                  </a:lnTo>
                  <a:lnTo>
                    <a:pt x="1" y="1648"/>
                  </a:lnTo>
                  <a:lnTo>
                    <a:pt x="13207" y="1458"/>
                  </a:lnTo>
                  <a:lnTo>
                    <a:pt x="12858" y="1"/>
                  </a:lnTo>
                  <a:close/>
                </a:path>
              </a:pathLst>
            </a:custGeom>
            <a:solidFill>
              <a:srgbClr val="F9ED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2010;p52">
              <a:extLst>
                <a:ext uri="{FF2B5EF4-FFF2-40B4-BE49-F238E27FC236}">
                  <a16:creationId xmlns:a16="http://schemas.microsoft.com/office/drawing/2014/main" id="{42B1D118-81EC-4521-9FD0-2A10FDAA84A0}"/>
                </a:ext>
              </a:extLst>
            </p:cNvPr>
            <p:cNvSpPr/>
            <p:nvPr/>
          </p:nvSpPr>
          <p:spPr>
            <a:xfrm>
              <a:off x="1646331" y="2945054"/>
              <a:ext cx="400733" cy="24062"/>
            </a:xfrm>
            <a:custGeom>
              <a:avLst/>
              <a:gdLst/>
              <a:ahLst/>
              <a:cxnLst/>
              <a:rect l="l" t="t" r="r" b="b"/>
              <a:pathLst>
                <a:path w="13207" h="793" extrusionOk="0">
                  <a:moveTo>
                    <a:pt x="13080" y="1"/>
                  </a:moveTo>
                  <a:lnTo>
                    <a:pt x="96" y="96"/>
                  </a:lnTo>
                  <a:lnTo>
                    <a:pt x="1" y="793"/>
                  </a:lnTo>
                  <a:lnTo>
                    <a:pt x="13207" y="603"/>
                  </a:lnTo>
                  <a:lnTo>
                    <a:pt x="13080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Google Shape;2011;p52">
              <a:extLst>
                <a:ext uri="{FF2B5EF4-FFF2-40B4-BE49-F238E27FC236}">
                  <a16:creationId xmlns:a16="http://schemas.microsoft.com/office/drawing/2014/main" id="{C853068D-DA44-47B3-915B-E803F9F6338F}"/>
                </a:ext>
              </a:extLst>
            </p:cNvPr>
            <p:cNvSpPr/>
            <p:nvPr/>
          </p:nvSpPr>
          <p:spPr>
            <a:xfrm>
              <a:off x="1818343" y="2921994"/>
              <a:ext cx="17326" cy="27915"/>
            </a:xfrm>
            <a:custGeom>
              <a:avLst/>
              <a:gdLst/>
              <a:ahLst/>
              <a:cxnLst/>
              <a:rect l="l" t="t" r="r" b="b"/>
              <a:pathLst>
                <a:path w="571" h="920" extrusionOk="0">
                  <a:moveTo>
                    <a:pt x="32" y="1"/>
                  </a:moveTo>
                  <a:lnTo>
                    <a:pt x="1" y="919"/>
                  </a:lnTo>
                  <a:lnTo>
                    <a:pt x="571" y="919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2012;p52">
              <a:extLst>
                <a:ext uri="{FF2B5EF4-FFF2-40B4-BE49-F238E27FC236}">
                  <a16:creationId xmlns:a16="http://schemas.microsoft.com/office/drawing/2014/main" id="{514FB253-7C9D-4FC1-A5AE-CCEC1EA7D594}"/>
                </a:ext>
              </a:extLst>
            </p:cNvPr>
            <p:cNvSpPr/>
            <p:nvPr/>
          </p:nvSpPr>
          <p:spPr>
            <a:xfrm>
              <a:off x="1727073" y="2923936"/>
              <a:ext cx="18266" cy="29796"/>
            </a:xfrm>
            <a:custGeom>
              <a:avLst/>
              <a:gdLst/>
              <a:ahLst/>
              <a:cxnLst/>
              <a:rect l="l" t="t" r="r" b="b"/>
              <a:pathLst>
                <a:path w="602" h="982" extrusionOk="0">
                  <a:moveTo>
                    <a:pt x="32" y="0"/>
                  </a:moveTo>
                  <a:lnTo>
                    <a:pt x="0" y="982"/>
                  </a:lnTo>
                  <a:lnTo>
                    <a:pt x="602" y="950"/>
                  </a:lnTo>
                  <a:lnTo>
                    <a:pt x="507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2013;p52">
              <a:extLst>
                <a:ext uri="{FF2B5EF4-FFF2-40B4-BE49-F238E27FC236}">
                  <a16:creationId xmlns:a16="http://schemas.microsoft.com/office/drawing/2014/main" id="{BF3C9F94-D984-4293-91E0-9A805069C990}"/>
                </a:ext>
              </a:extLst>
            </p:cNvPr>
            <p:cNvSpPr/>
            <p:nvPr/>
          </p:nvSpPr>
          <p:spPr>
            <a:xfrm>
              <a:off x="1867346" y="2921053"/>
              <a:ext cx="17326" cy="29796"/>
            </a:xfrm>
            <a:custGeom>
              <a:avLst/>
              <a:gdLst/>
              <a:ahLst/>
              <a:cxnLst/>
              <a:rect l="l" t="t" r="r" b="b"/>
              <a:pathLst>
                <a:path w="571" h="982" extrusionOk="0">
                  <a:moveTo>
                    <a:pt x="96" y="0"/>
                  </a:moveTo>
                  <a:lnTo>
                    <a:pt x="1" y="982"/>
                  </a:lnTo>
                  <a:lnTo>
                    <a:pt x="571" y="982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2014;p52">
              <a:extLst>
                <a:ext uri="{FF2B5EF4-FFF2-40B4-BE49-F238E27FC236}">
                  <a16:creationId xmlns:a16="http://schemas.microsoft.com/office/drawing/2014/main" id="{0E54F717-8E9B-401D-8B32-4FA542A5575E}"/>
                </a:ext>
              </a:extLst>
            </p:cNvPr>
            <p:cNvSpPr/>
            <p:nvPr/>
          </p:nvSpPr>
          <p:spPr>
            <a:xfrm>
              <a:off x="1957676" y="2920082"/>
              <a:ext cx="23091" cy="30767"/>
            </a:xfrm>
            <a:custGeom>
              <a:avLst/>
              <a:gdLst/>
              <a:ahLst/>
              <a:cxnLst/>
              <a:rect l="l" t="t" r="r" b="b"/>
              <a:pathLst>
                <a:path w="761" h="1014" extrusionOk="0">
                  <a:moveTo>
                    <a:pt x="96" y="1"/>
                  </a:moveTo>
                  <a:lnTo>
                    <a:pt x="1" y="1014"/>
                  </a:lnTo>
                  <a:lnTo>
                    <a:pt x="761" y="1014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2015;p52">
              <a:extLst>
                <a:ext uri="{FF2B5EF4-FFF2-40B4-BE49-F238E27FC236}">
                  <a16:creationId xmlns:a16="http://schemas.microsoft.com/office/drawing/2014/main" id="{BF9F12BC-2EB5-43E2-A1CA-2E10B467D26D}"/>
                </a:ext>
              </a:extLst>
            </p:cNvPr>
            <p:cNvSpPr/>
            <p:nvPr/>
          </p:nvSpPr>
          <p:spPr>
            <a:xfrm>
              <a:off x="2001885" y="2920082"/>
              <a:ext cx="18297" cy="28856"/>
            </a:xfrm>
            <a:custGeom>
              <a:avLst/>
              <a:gdLst/>
              <a:ahLst/>
              <a:cxnLst/>
              <a:rect l="l" t="t" r="r" b="b"/>
              <a:pathLst>
                <a:path w="603" h="951" extrusionOk="0">
                  <a:moveTo>
                    <a:pt x="0" y="1"/>
                  </a:moveTo>
                  <a:lnTo>
                    <a:pt x="222" y="951"/>
                  </a:lnTo>
                  <a:lnTo>
                    <a:pt x="602" y="951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2016;p52">
              <a:extLst>
                <a:ext uri="{FF2B5EF4-FFF2-40B4-BE49-F238E27FC236}">
                  <a16:creationId xmlns:a16="http://schemas.microsoft.com/office/drawing/2014/main" id="{D9AA19C0-AC6A-4B72-8FF8-1628B5022793}"/>
                </a:ext>
              </a:extLst>
            </p:cNvPr>
            <p:cNvSpPr/>
            <p:nvPr/>
          </p:nvSpPr>
          <p:spPr>
            <a:xfrm>
              <a:off x="1914437" y="2921053"/>
              <a:ext cx="18297" cy="27885"/>
            </a:xfrm>
            <a:custGeom>
              <a:avLst/>
              <a:gdLst/>
              <a:ahLst/>
              <a:cxnLst/>
              <a:rect l="l" t="t" r="r" b="b"/>
              <a:pathLst>
                <a:path w="603" h="919" extrusionOk="0">
                  <a:moveTo>
                    <a:pt x="1" y="0"/>
                  </a:moveTo>
                  <a:lnTo>
                    <a:pt x="127" y="919"/>
                  </a:lnTo>
                  <a:lnTo>
                    <a:pt x="507" y="919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2017;p52">
              <a:extLst>
                <a:ext uri="{FF2B5EF4-FFF2-40B4-BE49-F238E27FC236}">
                  <a16:creationId xmlns:a16="http://schemas.microsoft.com/office/drawing/2014/main" id="{68D46AD4-F05E-4653-816C-981AE954A2DF}"/>
                </a:ext>
              </a:extLst>
            </p:cNvPr>
            <p:cNvSpPr/>
            <p:nvPr/>
          </p:nvSpPr>
          <p:spPr>
            <a:xfrm>
              <a:off x="1775105" y="2921994"/>
              <a:ext cx="13472" cy="30798"/>
            </a:xfrm>
            <a:custGeom>
              <a:avLst/>
              <a:gdLst/>
              <a:ahLst/>
              <a:cxnLst/>
              <a:rect l="l" t="t" r="r" b="b"/>
              <a:pathLst>
                <a:path w="444" h="1015" extrusionOk="0">
                  <a:moveTo>
                    <a:pt x="0" y="1"/>
                  </a:moveTo>
                  <a:lnTo>
                    <a:pt x="95" y="1014"/>
                  </a:lnTo>
                  <a:lnTo>
                    <a:pt x="444" y="1014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2018;p52">
              <a:extLst>
                <a:ext uri="{FF2B5EF4-FFF2-40B4-BE49-F238E27FC236}">
                  <a16:creationId xmlns:a16="http://schemas.microsoft.com/office/drawing/2014/main" id="{96A21957-F6C7-4F56-9D3F-1C4916C6D9BC}"/>
                </a:ext>
              </a:extLst>
            </p:cNvPr>
            <p:cNvSpPr/>
            <p:nvPr/>
          </p:nvSpPr>
          <p:spPr>
            <a:xfrm>
              <a:off x="1679981" y="2923936"/>
              <a:ext cx="16355" cy="30767"/>
            </a:xfrm>
            <a:custGeom>
              <a:avLst/>
              <a:gdLst/>
              <a:ahLst/>
              <a:cxnLst/>
              <a:rect l="l" t="t" r="r" b="b"/>
              <a:pathLst>
                <a:path w="539" h="1014" extrusionOk="0">
                  <a:moveTo>
                    <a:pt x="0" y="0"/>
                  </a:moveTo>
                  <a:lnTo>
                    <a:pt x="95" y="1014"/>
                  </a:lnTo>
                  <a:lnTo>
                    <a:pt x="539" y="101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2019;p52">
              <a:extLst>
                <a:ext uri="{FF2B5EF4-FFF2-40B4-BE49-F238E27FC236}">
                  <a16:creationId xmlns:a16="http://schemas.microsoft.com/office/drawing/2014/main" id="{506A0115-6593-4B92-BC95-33EA43519C72}"/>
                </a:ext>
              </a:extLst>
            </p:cNvPr>
            <p:cNvSpPr/>
            <p:nvPr/>
          </p:nvSpPr>
          <p:spPr>
            <a:xfrm>
              <a:off x="1567532" y="2958526"/>
              <a:ext cx="551627" cy="62475"/>
            </a:xfrm>
            <a:custGeom>
              <a:avLst/>
              <a:gdLst/>
              <a:ahLst/>
              <a:cxnLst/>
              <a:rect l="l" t="t" r="r" b="b"/>
              <a:pathLst>
                <a:path w="18180" h="2059" extrusionOk="0">
                  <a:moveTo>
                    <a:pt x="18052" y="0"/>
                  </a:moveTo>
                  <a:lnTo>
                    <a:pt x="159" y="159"/>
                  </a:lnTo>
                  <a:lnTo>
                    <a:pt x="1" y="2059"/>
                  </a:lnTo>
                  <a:lnTo>
                    <a:pt x="1" y="2059"/>
                  </a:lnTo>
                  <a:lnTo>
                    <a:pt x="18179" y="1932"/>
                  </a:lnTo>
                  <a:lnTo>
                    <a:pt x="18052" y="0"/>
                  </a:ln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2020;p52">
              <a:extLst>
                <a:ext uri="{FF2B5EF4-FFF2-40B4-BE49-F238E27FC236}">
                  <a16:creationId xmlns:a16="http://schemas.microsoft.com/office/drawing/2014/main" id="{4612744F-C704-4FEF-BE89-9B2ADA6A1884}"/>
                </a:ext>
              </a:extLst>
            </p:cNvPr>
            <p:cNvSpPr/>
            <p:nvPr/>
          </p:nvSpPr>
          <p:spPr>
            <a:xfrm>
              <a:off x="1624242" y="2970056"/>
              <a:ext cx="446854" cy="36532"/>
            </a:xfrm>
            <a:custGeom>
              <a:avLst/>
              <a:gdLst/>
              <a:ahLst/>
              <a:cxnLst/>
              <a:rect l="l" t="t" r="r" b="b"/>
              <a:pathLst>
                <a:path w="14727" h="1204" extrusionOk="0">
                  <a:moveTo>
                    <a:pt x="13840" y="0"/>
                  </a:moveTo>
                  <a:lnTo>
                    <a:pt x="951" y="159"/>
                  </a:lnTo>
                  <a:cubicBezTo>
                    <a:pt x="887" y="159"/>
                    <a:pt x="507" y="475"/>
                    <a:pt x="0" y="475"/>
                  </a:cubicBezTo>
                  <a:lnTo>
                    <a:pt x="0" y="919"/>
                  </a:lnTo>
                  <a:cubicBezTo>
                    <a:pt x="570" y="919"/>
                    <a:pt x="824" y="1204"/>
                    <a:pt x="824" y="1204"/>
                  </a:cubicBezTo>
                  <a:lnTo>
                    <a:pt x="13935" y="1045"/>
                  </a:lnTo>
                  <a:cubicBezTo>
                    <a:pt x="13935" y="1045"/>
                    <a:pt x="14188" y="665"/>
                    <a:pt x="14727" y="665"/>
                  </a:cubicBezTo>
                  <a:lnTo>
                    <a:pt x="14727" y="285"/>
                  </a:lnTo>
                  <a:cubicBezTo>
                    <a:pt x="14093" y="285"/>
                    <a:pt x="13840" y="0"/>
                    <a:pt x="13840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2021;p52">
              <a:extLst>
                <a:ext uri="{FF2B5EF4-FFF2-40B4-BE49-F238E27FC236}">
                  <a16:creationId xmlns:a16="http://schemas.microsoft.com/office/drawing/2014/main" id="{B87CA8F3-C601-430D-ACF5-A88E6799C435}"/>
                </a:ext>
              </a:extLst>
            </p:cNvPr>
            <p:cNvSpPr/>
            <p:nvPr/>
          </p:nvSpPr>
          <p:spPr>
            <a:xfrm>
              <a:off x="1619448" y="2875873"/>
              <a:ext cx="60564" cy="54799"/>
            </a:xfrm>
            <a:custGeom>
              <a:avLst/>
              <a:gdLst/>
              <a:ahLst/>
              <a:cxnLst/>
              <a:rect l="l" t="t" r="r" b="b"/>
              <a:pathLst>
                <a:path w="1996" h="1806" extrusionOk="0">
                  <a:moveTo>
                    <a:pt x="1995" y="1"/>
                  </a:moveTo>
                  <a:lnTo>
                    <a:pt x="158" y="32"/>
                  </a:lnTo>
                  <a:lnTo>
                    <a:pt x="0" y="1806"/>
                  </a:lnTo>
                  <a:cubicBezTo>
                    <a:pt x="0" y="1806"/>
                    <a:pt x="855" y="793"/>
                    <a:pt x="538" y="476"/>
                  </a:cubicBezTo>
                  <a:lnTo>
                    <a:pt x="538" y="476"/>
                  </a:lnTo>
                  <a:cubicBezTo>
                    <a:pt x="581" y="513"/>
                    <a:pt x="642" y="529"/>
                    <a:pt x="717" y="529"/>
                  </a:cubicBezTo>
                  <a:cubicBezTo>
                    <a:pt x="1145" y="529"/>
                    <a:pt x="1995" y="1"/>
                    <a:pt x="1995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2022;p52">
              <a:extLst>
                <a:ext uri="{FF2B5EF4-FFF2-40B4-BE49-F238E27FC236}">
                  <a16:creationId xmlns:a16="http://schemas.microsoft.com/office/drawing/2014/main" id="{5AC94E8D-905C-4810-855B-7C1D3518AB74}"/>
                </a:ext>
              </a:extLst>
            </p:cNvPr>
            <p:cNvSpPr/>
            <p:nvPr/>
          </p:nvSpPr>
          <p:spPr>
            <a:xfrm>
              <a:off x="2008621" y="2872991"/>
              <a:ext cx="58622" cy="44239"/>
            </a:xfrm>
            <a:custGeom>
              <a:avLst/>
              <a:gdLst/>
              <a:ahLst/>
              <a:cxnLst/>
              <a:rect l="l" t="t" r="r" b="b"/>
              <a:pathLst>
                <a:path w="1932" h="1458" extrusionOk="0">
                  <a:moveTo>
                    <a:pt x="0" y="1"/>
                  </a:moveTo>
                  <a:cubicBezTo>
                    <a:pt x="0" y="1"/>
                    <a:pt x="672" y="521"/>
                    <a:pt x="1120" y="521"/>
                  </a:cubicBezTo>
                  <a:cubicBezTo>
                    <a:pt x="1213" y="521"/>
                    <a:pt x="1296" y="499"/>
                    <a:pt x="1362" y="444"/>
                  </a:cubicBezTo>
                  <a:lnTo>
                    <a:pt x="1362" y="444"/>
                  </a:lnTo>
                  <a:cubicBezTo>
                    <a:pt x="1045" y="761"/>
                    <a:pt x="1932" y="1458"/>
                    <a:pt x="1932" y="1458"/>
                  </a:cubicBezTo>
                  <a:lnTo>
                    <a:pt x="1774" y="1"/>
                  </a:ln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3020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074" y="162245"/>
            <a:ext cx="4797815" cy="62493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sr-Cyrl-R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 5 – Глумци </a:t>
            </a:r>
            <a:endParaRPr lang="en-US" sz="3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D6D77C-A2E4-4DFF-8003-850D3EAD5532}"/>
              </a:ext>
            </a:extLst>
          </p:cNvPr>
          <p:cNvSpPr txBox="1">
            <a:spLocks/>
          </p:cNvSpPr>
          <p:nvPr/>
        </p:nvSpPr>
        <p:spPr>
          <a:xfrm>
            <a:off x="519064" y="874643"/>
            <a:ext cx="8105872" cy="4106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Пажљиво читајте текст.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Размишљајте о лик</a:t>
            </a:r>
            <a:r>
              <a:rPr kumimoji="0" lang="sr-Latn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вима који вам се допадају.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Предочите у тиму име лика којег желите да глумите и образложите свој предлог.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Договорите се око поделе улога.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Увежбајте изражајно читање.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Посебну пажњу обратите на дидаскалије.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Размишљајте о мимици и гестикулацији и држању</a:t>
            </a:r>
            <a:r>
              <a:rPr kumimoji="0" lang="sr-Latn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сцени.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заборавите „вежбе загревања“ (нпр. „Одраз у огледалу“ и „Човек од жице“).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Припремите се за сценско читање текста.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Сарађујте са осталим тимовима и изнесите им свој доживљај ликова.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Замишљајте изглед ликова које сте одабрали да тумачите, а потом сарађујте са групом </a:t>
            </a:r>
            <a:r>
              <a:rPr kumimoji="0" lang="sr-Cyrl-RS" sz="1600" b="0" i="1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Костимографа</a:t>
            </a:r>
            <a:r>
              <a:rPr kumimoji="0" lang="sr-Cyrl-RS" sz="16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приликом израде костима и маске.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ysClr val="windowText" lastClr="000000">
                  <a:lumMod val="85000"/>
                  <a:lumOff val="15000"/>
                </a:sysClr>
              </a:buClr>
              <a:buSzTx/>
              <a:buFont typeface="Garamond" pitchFamily="18" charset="0"/>
              <a:buChar char="◦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oogle Shape;1987;p52">
            <a:extLst>
              <a:ext uri="{FF2B5EF4-FFF2-40B4-BE49-F238E27FC236}">
                <a16:creationId xmlns:a16="http://schemas.microsoft.com/office/drawing/2014/main" id="{BA7877E3-4F7D-44DA-A3F5-54DDB1F96BC1}"/>
              </a:ext>
            </a:extLst>
          </p:cNvPr>
          <p:cNvGrpSpPr/>
          <p:nvPr/>
        </p:nvGrpSpPr>
        <p:grpSpPr>
          <a:xfrm>
            <a:off x="7717099" y="653782"/>
            <a:ext cx="840161" cy="824498"/>
            <a:chOff x="826689" y="2593385"/>
            <a:chExt cx="550625" cy="551596"/>
          </a:xfrm>
        </p:grpSpPr>
        <p:sp>
          <p:nvSpPr>
            <p:cNvPr id="6" name="Google Shape;1988;p52">
              <a:extLst>
                <a:ext uri="{FF2B5EF4-FFF2-40B4-BE49-F238E27FC236}">
                  <a16:creationId xmlns:a16="http://schemas.microsoft.com/office/drawing/2014/main" id="{0227088F-A6E0-4F45-AFBB-1BA7812A6B05}"/>
                </a:ext>
              </a:extLst>
            </p:cNvPr>
            <p:cNvSpPr/>
            <p:nvPr/>
          </p:nvSpPr>
          <p:spPr>
            <a:xfrm>
              <a:off x="1048645" y="2748071"/>
              <a:ext cx="328670" cy="396910"/>
            </a:xfrm>
            <a:custGeom>
              <a:avLst/>
              <a:gdLst/>
              <a:ahLst/>
              <a:cxnLst/>
              <a:rect l="l" t="t" r="r" b="b"/>
              <a:pathLst>
                <a:path w="10832" h="13081" extrusionOk="0">
                  <a:moveTo>
                    <a:pt x="5511" y="1"/>
                  </a:moveTo>
                  <a:cubicBezTo>
                    <a:pt x="3389" y="1"/>
                    <a:pt x="32" y="1616"/>
                    <a:pt x="32" y="1616"/>
                  </a:cubicBezTo>
                  <a:lnTo>
                    <a:pt x="1" y="6620"/>
                  </a:lnTo>
                  <a:cubicBezTo>
                    <a:pt x="1" y="11085"/>
                    <a:pt x="5416" y="13080"/>
                    <a:pt x="5416" y="13080"/>
                  </a:cubicBezTo>
                  <a:cubicBezTo>
                    <a:pt x="5416" y="13080"/>
                    <a:pt x="10800" y="12003"/>
                    <a:pt x="10800" y="6303"/>
                  </a:cubicBezTo>
                  <a:lnTo>
                    <a:pt x="10831" y="1553"/>
                  </a:lnTo>
                  <a:cubicBezTo>
                    <a:pt x="10831" y="1553"/>
                    <a:pt x="7601" y="1"/>
                    <a:pt x="5511" y="1"/>
                  </a:cubicBezTo>
                  <a:close/>
                </a:path>
              </a:pathLst>
            </a:custGeom>
            <a:solidFill>
              <a:srgbClr val="CC23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Google Shape;1989;p52">
              <a:extLst>
                <a:ext uri="{FF2B5EF4-FFF2-40B4-BE49-F238E27FC236}">
                  <a16:creationId xmlns:a16="http://schemas.microsoft.com/office/drawing/2014/main" id="{EEEE1A64-5F89-4BA7-8E6F-2DA2B21FD2B3}"/>
                </a:ext>
              </a:extLst>
            </p:cNvPr>
            <p:cNvSpPr/>
            <p:nvPr/>
          </p:nvSpPr>
          <p:spPr>
            <a:xfrm>
              <a:off x="1107266" y="2950819"/>
              <a:ext cx="210486" cy="61535"/>
            </a:xfrm>
            <a:custGeom>
              <a:avLst/>
              <a:gdLst/>
              <a:ahLst/>
              <a:cxnLst/>
              <a:rect l="l" t="t" r="r" b="b"/>
              <a:pathLst>
                <a:path w="6937" h="2028" extrusionOk="0">
                  <a:moveTo>
                    <a:pt x="3357" y="1"/>
                  </a:moveTo>
                  <a:cubicBezTo>
                    <a:pt x="1711" y="1"/>
                    <a:pt x="0" y="1838"/>
                    <a:pt x="0" y="1838"/>
                  </a:cubicBezTo>
                  <a:cubicBezTo>
                    <a:pt x="0" y="1838"/>
                    <a:pt x="2566" y="1489"/>
                    <a:pt x="3357" y="1489"/>
                  </a:cubicBezTo>
                  <a:cubicBezTo>
                    <a:pt x="4212" y="1489"/>
                    <a:pt x="6936" y="2028"/>
                    <a:pt x="6936" y="2028"/>
                  </a:cubicBezTo>
                  <a:cubicBezTo>
                    <a:pt x="6936" y="2028"/>
                    <a:pt x="5036" y="1"/>
                    <a:pt x="3357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1990;p52">
              <a:extLst>
                <a:ext uri="{FF2B5EF4-FFF2-40B4-BE49-F238E27FC236}">
                  <a16:creationId xmlns:a16="http://schemas.microsoft.com/office/drawing/2014/main" id="{B9E5BE05-7F4C-4544-922E-0CB58C4AB74E}"/>
                </a:ext>
              </a:extLst>
            </p:cNvPr>
            <p:cNvSpPr/>
            <p:nvPr/>
          </p:nvSpPr>
          <p:spPr>
            <a:xfrm>
              <a:off x="1242746" y="2880698"/>
              <a:ext cx="100949" cy="36532"/>
            </a:xfrm>
            <a:custGeom>
              <a:avLst/>
              <a:gdLst/>
              <a:ahLst/>
              <a:cxnLst/>
              <a:rect l="l" t="t" r="r" b="b"/>
              <a:pathLst>
                <a:path w="3327" h="120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634" y="1204"/>
                    <a:pt x="1553" y="1204"/>
                  </a:cubicBezTo>
                  <a:cubicBezTo>
                    <a:pt x="2471" y="1204"/>
                    <a:pt x="3326" y="222"/>
                    <a:pt x="3326" y="222"/>
                  </a:cubicBezTo>
                  <a:lnTo>
                    <a:pt x="3326" y="222"/>
                  </a:lnTo>
                  <a:cubicBezTo>
                    <a:pt x="3326" y="222"/>
                    <a:pt x="2218" y="380"/>
                    <a:pt x="1584" y="380"/>
                  </a:cubicBezTo>
                  <a:cubicBezTo>
                    <a:pt x="951" y="38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Google Shape;1991;p52">
              <a:extLst>
                <a:ext uri="{FF2B5EF4-FFF2-40B4-BE49-F238E27FC236}">
                  <a16:creationId xmlns:a16="http://schemas.microsoft.com/office/drawing/2014/main" id="{75F6412F-93B7-4934-A3F8-71D65F65769B}"/>
                </a:ext>
              </a:extLst>
            </p:cNvPr>
            <p:cNvSpPr/>
            <p:nvPr/>
          </p:nvSpPr>
          <p:spPr>
            <a:xfrm>
              <a:off x="1299456" y="2916229"/>
              <a:ext cx="41357" cy="65388"/>
            </a:xfrm>
            <a:custGeom>
              <a:avLst/>
              <a:gdLst/>
              <a:ahLst/>
              <a:cxnLst/>
              <a:rect l="l" t="t" r="r" b="b"/>
              <a:pathLst>
                <a:path w="1363" h="2155" extrusionOk="0">
                  <a:moveTo>
                    <a:pt x="634" y="1"/>
                  </a:moveTo>
                  <a:cubicBezTo>
                    <a:pt x="634" y="634"/>
                    <a:pt x="0" y="1109"/>
                    <a:pt x="0" y="1521"/>
                  </a:cubicBezTo>
                  <a:cubicBezTo>
                    <a:pt x="0" y="1901"/>
                    <a:pt x="254" y="2154"/>
                    <a:pt x="634" y="2154"/>
                  </a:cubicBezTo>
                  <a:cubicBezTo>
                    <a:pt x="1045" y="2154"/>
                    <a:pt x="1362" y="1838"/>
                    <a:pt x="1362" y="1426"/>
                  </a:cubicBezTo>
                  <a:cubicBezTo>
                    <a:pt x="1362" y="1046"/>
                    <a:pt x="634" y="476"/>
                    <a:pt x="634" y="1"/>
                  </a:cubicBezTo>
                  <a:close/>
                </a:path>
              </a:pathLst>
            </a:custGeom>
            <a:solidFill>
              <a:srgbClr val="F9ED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1992;p52">
              <a:extLst>
                <a:ext uri="{FF2B5EF4-FFF2-40B4-BE49-F238E27FC236}">
                  <a16:creationId xmlns:a16="http://schemas.microsoft.com/office/drawing/2014/main" id="{67B7B316-38F4-4BCA-8906-BE473F864F14}"/>
                </a:ext>
              </a:extLst>
            </p:cNvPr>
            <p:cNvSpPr/>
            <p:nvPr/>
          </p:nvSpPr>
          <p:spPr>
            <a:xfrm>
              <a:off x="1048645" y="2748071"/>
              <a:ext cx="163394" cy="267166"/>
            </a:xfrm>
            <a:custGeom>
              <a:avLst/>
              <a:gdLst/>
              <a:ahLst/>
              <a:cxnLst/>
              <a:rect l="l" t="t" r="r" b="b"/>
              <a:pathLst>
                <a:path w="5385" h="8805" extrusionOk="0">
                  <a:moveTo>
                    <a:pt x="5384" y="1"/>
                  </a:moveTo>
                  <a:lnTo>
                    <a:pt x="5384" y="1"/>
                  </a:lnTo>
                  <a:cubicBezTo>
                    <a:pt x="3294" y="33"/>
                    <a:pt x="32" y="1616"/>
                    <a:pt x="32" y="1616"/>
                  </a:cubicBezTo>
                  <a:lnTo>
                    <a:pt x="1" y="6620"/>
                  </a:lnTo>
                  <a:cubicBezTo>
                    <a:pt x="1" y="7411"/>
                    <a:pt x="159" y="8171"/>
                    <a:pt x="476" y="8805"/>
                  </a:cubicBezTo>
                  <a:cubicBezTo>
                    <a:pt x="2344" y="8013"/>
                    <a:pt x="5131" y="5860"/>
                    <a:pt x="5384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1993;p52">
              <a:extLst>
                <a:ext uri="{FF2B5EF4-FFF2-40B4-BE49-F238E27FC236}">
                  <a16:creationId xmlns:a16="http://schemas.microsoft.com/office/drawing/2014/main" id="{CAB70A4A-0C7E-4CCC-AA43-FD751B9395AF}"/>
                </a:ext>
              </a:extLst>
            </p:cNvPr>
            <p:cNvSpPr/>
            <p:nvPr/>
          </p:nvSpPr>
          <p:spPr>
            <a:xfrm>
              <a:off x="826689" y="2593385"/>
              <a:ext cx="341141" cy="407439"/>
            </a:xfrm>
            <a:custGeom>
              <a:avLst/>
              <a:gdLst/>
              <a:ahLst/>
              <a:cxnLst/>
              <a:rect l="l" t="t" r="r" b="b"/>
              <a:pathLst>
                <a:path w="11243" h="13428" extrusionOk="0">
                  <a:moveTo>
                    <a:pt x="5637" y="0"/>
                  </a:moveTo>
                  <a:cubicBezTo>
                    <a:pt x="3484" y="0"/>
                    <a:pt x="32" y="1330"/>
                    <a:pt x="32" y="1330"/>
                  </a:cubicBezTo>
                  <a:lnTo>
                    <a:pt x="0" y="6081"/>
                  </a:lnTo>
                  <a:cubicBezTo>
                    <a:pt x="0" y="11433"/>
                    <a:pt x="5574" y="13428"/>
                    <a:pt x="5574" y="13428"/>
                  </a:cubicBezTo>
                  <a:cubicBezTo>
                    <a:pt x="5574" y="13428"/>
                    <a:pt x="11243" y="11686"/>
                    <a:pt x="11243" y="5764"/>
                  </a:cubicBezTo>
                  <a:lnTo>
                    <a:pt x="11243" y="1267"/>
                  </a:lnTo>
                  <a:cubicBezTo>
                    <a:pt x="11243" y="1267"/>
                    <a:pt x="7854" y="0"/>
                    <a:pt x="5637" y="0"/>
                  </a:cubicBezTo>
                  <a:close/>
                </a:path>
              </a:pathLst>
            </a:custGeom>
            <a:solidFill>
              <a:srgbClr val="F4B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1994;p52">
              <a:extLst>
                <a:ext uri="{FF2B5EF4-FFF2-40B4-BE49-F238E27FC236}">
                  <a16:creationId xmlns:a16="http://schemas.microsoft.com/office/drawing/2014/main" id="{8A449402-21D0-4E31-999C-89F426DEC4DD}"/>
                </a:ext>
              </a:extLst>
            </p:cNvPr>
            <p:cNvSpPr/>
            <p:nvPr/>
          </p:nvSpPr>
          <p:spPr>
            <a:xfrm>
              <a:off x="891046" y="2797074"/>
              <a:ext cx="204721" cy="88448"/>
            </a:xfrm>
            <a:custGeom>
              <a:avLst/>
              <a:gdLst/>
              <a:ahLst/>
              <a:cxnLst/>
              <a:rect l="l" t="t" r="r" b="b"/>
              <a:pathLst>
                <a:path w="6747" h="2915" extrusionOk="0">
                  <a:moveTo>
                    <a:pt x="6746" y="1"/>
                  </a:moveTo>
                  <a:lnTo>
                    <a:pt x="6746" y="1"/>
                  </a:lnTo>
                  <a:cubicBezTo>
                    <a:pt x="6746" y="1"/>
                    <a:pt x="4150" y="698"/>
                    <a:pt x="3295" y="698"/>
                  </a:cubicBezTo>
                  <a:cubicBezTo>
                    <a:pt x="2471" y="698"/>
                    <a:pt x="1" y="159"/>
                    <a:pt x="1" y="159"/>
                  </a:cubicBezTo>
                  <a:lnTo>
                    <a:pt x="1" y="159"/>
                  </a:lnTo>
                  <a:cubicBezTo>
                    <a:pt x="1" y="159"/>
                    <a:pt x="951" y="2915"/>
                    <a:pt x="3358" y="2915"/>
                  </a:cubicBezTo>
                  <a:cubicBezTo>
                    <a:pt x="5416" y="2915"/>
                    <a:pt x="6746" y="1"/>
                    <a:pt x="6746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1995;p52">
              <a:extLst>
                <a:ext uri="{FF2B5EF4-FFF2-40B4-BE49-F238E27FC236}">
                  <a16:creationId xmlns:a16="http://schemas.microsoft.com/office/drawing/2014/main" id="{FB507F80-D0D3-4B31-B524-000A8624F765}"/>
                </a:ext>
              </a:extLst>
            </p:cNvPr>
            <p:cNvSpPr/>
            <p:nvPr/>
          </p:nvSpPr>
          <p:spPr>
            <a:xfrm>
              <a:off x="1012143" y="2710598"/>
              <a:ext cx="105713" cy="35592"/>
            </a:xfrm>
            <a:custGeom>
              <a:avLst/>
              <a:gdLst/>
              <a:ahLst/>
              <a:cxnLst/>
              <a:rect l="l" t="t" r="r" b="b"/>
              <a:pathLst>
                <a:path w="3484" h="1173" extrusionOk="0">
                  <a:moveTo>
                    <a:pt x="1679" y="1"/>
                  </a:moveTo>
                  <a:cubicBezTo>
                    <a:pt x="887" y="1"/>
                    <a:pt x="0" y="1078"/>
                    <a:pt x="0" y="1078"/>
                  </a:cubicBezTo>
                  <a:cubicBezTo>
                    <a:pt x="0" y="1078"/>
                    <a:pt x="602" y="919"/>
                    <a:pt x="1679" y="919"/>
                  </a:cubicBezTo>
                  <a:cubicBezTo>
                    <a:pt x="2280" y="919"/>
                    <a:pt x="3484" y="1173"/>
                    <a:pt x="3484" y="1173"/>
                  </a:cubicBezTo>
                  <a:cubicBezTo>
                    <a:pt x="3484" y="1173"/>
                    <a:pt x="2502" y="1"/>
                    <a:pt x="1679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1996;p52">
              <a:extLst>
                <a:ext uri="{FF2B5EF4-FFF2-40B4-BE49-F238E27FC236}">
                  <a16:creationId xmlns:a16="http://schemas.microsoft.com/office/drawing/2014/main" id="{78008775-865D-4F66-8058-6C469945ADFB}"/>
                </a:ext>
              </a:extLst>
            </p:cNvPr>
            <p:cNvSpPr/>
            <p:nvPr/>
          </p:nvSpPr>
          <p:spPr>
            <a:xfrm>
              <a:off x="862220" y="2710598"/>
              <a:ext cx="106715" cy="36563"/>
            </a:xfrm>
            <a:custGeom>
              <a:avLst/>
              <a:gdLst/>
              <a:ahLst/>
              <a:cxnLst/>
              <a:rect l="l" t="t" r="r" b="b"/>
              <a:pathLst>
                <a:path w="3517" h="1205" extrusionOk="0">
                  <a:moveTo>
                    <a:pt x="1711" y="1"/>
                  </a:moveTo>
                  <a:cubicBezTo>
                    <a:pt x="856" y="1"/>
                    <a:pt x="1" y="1204"/>
                    <a:pt x="1" y="1204"/>
                  </a:cubicBezTo>
                  <a:cubicBezTo>
                    <a:pt x="1" y="1204"/>
                    <a:pt x="1078" y="919"/>
                    <a:pt x="1616" y="919"/>
                  </a:cubicBezTo>
                  <a:cubicBezTo>
                    <a:pt x="2186" y="919"/>
                    <a:pt x="3516" y="1078"/>
                    <a:pt x="3516" y="1078"/>
                  </a:cubicBezTo>
                  <a:cubicBezTo>
                    <a:pt x="3516" y="1078"/>
                    <a:pt x="2534" y="64"/>
                    <a:pt x="1711" y="1"/>
                  </a:cubicBezTo>
                  <a:close/>
                </a:path>
              </a:pathLst>
            </a:custGeom>
            <a:solidFill>
              <a:srgbClr val="7A1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1997;p52">
              <a:extLst>
                <a:ext uri="{FF2B5EF4-FFF2-40B4-BE49-F238E27FC236}">
                  <a16:creationId xmlns:a16="http://schemas.microsoft.com/office/drawing/2014/main" id="{37882F58-5CFB-4F64-94AA-C8A9633D0CF6}"/>
                </a:ext>
              </a:extLst>
            </p:cNvPr>
            <p:cNvSpPr/>
            <p:nvPr/>
          </p:nvSpPr>
          <p:spPr>
            <a:xfrm>
              <a:off x="1132238" y="2768248"/>
              <a:ext cx="40386" cy="98067"/>
            </a:xfrm>
            <a:custGeom>
              <a:avLst/>
              <a:gdLst/>
              <a:ahLst/>
              <a:cxnLst/>
              <a:rect l="l" t="t" r="r" b="b"/>
              <a:pathLst>
                <a:path w="1331" h="3232" extrusionOk="0">
                  <a:moveTo>
                    <a:pt x="1331" y="1"/>
                  </a:moveTo>
                  <a:lnTo>
                    <a:pt x="64" y="1331"/>
                  </a:lnTo>
                  <a:lnTo>
                    <a:pt x="1" y="3231"/>
                  </a:lnTo>
                  <a:lnTo>
                    <a:pt x="1204" y="183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rgbClr val="F9ED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Google Shape;1998;p52">
              <a:extLst>
                <a:ext uri="{FF2B5EF4-FFF2-40B4-BE49-F238E27FC236}">
                  <a16:creationId xmlns:a16="http://schemas.microsoft.com/office/drawing/2014/main" id="{33F66E97-A19C-4C94-8696-622DB077FB8A}"/>
                </a:ext>
              </a:extLst>
            </p:cNvPr>
            <p:cNvSpPr/>
            <p:nvPr/>
          </p:nvSpPr>
          <p:spPr>
            <a:xfrm>
              <a:off x="1112060" y="2797074"/>
              <a:ext cx="73065" cy="37534"/>
            </a:xfrm>
            <a:custGeom>
              <a:avLst/>
              <a:gdLst/>
              <a:ahLst/>
              <a:cxnLst/>
              <a:rect l="l" t="t" r="r" b="b"/>
              <a:pathLst>
                <a:path w="2408" h="1237" extrusionOk="0">
                  <a:moveTo>
                    <a:pt x="1" y="1"/>
                  </a:moveTo>
                  <a:lnTo>
                    <a:pt x="1141" y="1173"/>
                  </a:lnTo>
                  <a:lnTo>
                    <a:pt x="2408" y="1236"/>
                  </a:lnTo>
                  <a:lnTo>
                    <a:pt x="1521" y="1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9ED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9052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sz="36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– читачке пробе/излазак на сцену</a:t>
            </a:r>
            <a:endParaRPr lang="en-US" sz="36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27" y="1348740"/>
            <a:ext cx="3935930" cy="2950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D97A4DC3-184E-4B86-A07C-A099CA286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043" y="1687573"/>
            <a:ext cx="3935930" cy="295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29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6531" y="1049440"/>
            <a:ext cx="2499949" cy="33258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046" y="939978"/>
            <a:ext cx="2322723" cy="30986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19" y="812861"/>
            <a:ext cx="2670597" cy="356240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ABA5DE6-049E-41AC-8D6F-86BD99AE053C}"/>
              </a:ext>
            </a:extLst>
          </p:cNvPr>
          <p:cNvSpPr txBox="1">
            <a:spLocks/>
          </p:cNvSpPr>
          <p:nvPr/>
        </p:nvSpPr>
        <p:spPr>
          <a:xfrm>
            <a:off x="2358390" y="24170"/>
            <a:ext cx="5276850" cy="85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sr-Cyrl-RS" sz="36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- Глумци</a:t>
            </a:r>
            <a:endParaRPr lang="en-US" sz="36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443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190" y="145592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sr-Cyrl-RS" sz="36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- Глумци</a:t>
            </a:r>
            <a:endParaRPr lang="en-US" sz="36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55EB3-6C74-4B60-AD6D-F4F2B7648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43" y="1127380"/>
            <a:ext cx="3027398" cy="2269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D70998-5DAB-41B9-B0EC-6152BD79A0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350" y="1127380"/>
            <a:ext cx="1948969" cy="34648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F2420A-9313-4FCD-BC70-65C5647EC0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099" y="1389936"/>
            <a:ext cx="4139251" cy="272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04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A3EDF-C018-4B78-8540-63BB620F52E2}"/>
              </a:ext>
            </a:extLst>
          </p:cNvPr>
          <p:cNvSpPr txBox="1">
            <a:spLocks/>
          </p:cNvSpPr>
          <p:nvPr/>
        </p:nvSpPr>
        <p:spPr>
          <a:xfrm>
            <a:off x="690438" y="822463"/>
            <a:ext cx="7763123" cy="3498574"/>
          </a:xfrm>
          <a:prstGeom prst="rect">
            <a:avLst/>
          </a:prstGeo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Исходи</a:t>
            </a:r>
          </a:p>
          <a:p>
            <a:pPr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Упознавање са дрмским текстом.</a:t>
            </a:r>
          </a:p>
          <a:p>
            <a:pPr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Афирмација кроз истраживачко-стваралачки поступак.</a:t>
            </a:r>
          </a:p>
          <a:p>
            <a:pPr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Афирмација кроз сценски наступ.</a:t>
            </a:r>
          </a:p>
          <a:p>
            <a:pPr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 у вршњачкој групи.</a:t>
            </a:r>
          </a:p>
          <a:p>
            <a:pPr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Функционално повезивање и употреба знања из различитих области.</a:t>
            </a:r>
          </a:p>
          <a:p>
            <a:pPr>
              <a:buClrTx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2076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A3EDF-C018-4B78-8540-63BB620F52E2}"/>
              </a:ext>
            </a:extLst>
          </p:cNvPr>
          <p:cNvSpPr txBox="1">
            <a:spLocks/>
          </p:cNvSpPr>
          <p:nvPr/>
        </p:nvSpPr>
        <p:spPr>
          <a:xfrm>
            <a:off x="1045597" y="967243"/>
            <a:ext cx="6924923" cy="2926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Крајњи продукт пројектне наставе</a:t>
            </a:r>
          </a:p>
          <a:p>
            <a:pPr lvl="0"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Прпремљена драмска предства кроз самостални истраживачко-стваралачки рад ученика и интердисциплинарни приступ.</a:t>
            </a:r>
          </a:p>
          <a:p>
            <a:pPr marL="0" lvl="0" indent="0">
              <a:buClrTx/>
              <a:buNone/>
            </a:pPr>
            <a:endParaRPr lang="ru-RU" sz="2000" dirty="0">
              <a:solidFill>
                <a:srgbClr val="66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ClrTx/>
              <a:buNone/>
            </a:pPr>
            <a:r>
              <a:rPr lang="sr-Cyrl-RS" sz="2000" b="1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Евалуација/с</a:t>
            </a:r>
            <a:r>
              <a:rPr lang="ru-RU" sz="2000" b="1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амоевалуација </a:t>
            </a:r>
          </a:p>
          <a:p>
            <a:pPr>
              <a:buClrTx/>
            </a:pPr>
            <a:r>
              <a:rPr lang="ru-RU" sz="2000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Подстицање вршњачког вредновања и самовредновања.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3939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18624"/>
            <a:ext cx="7886700" cy="994172"/>
          </a:xfrm>
        </p:spPr>
        <p:txBody>
          <a:bodyPr>
            <a:normAutofit fontScale="90000"/>
          </a:bodyPr>
          <a:lstStyle/>
          <a:p>
            <a:pPr indent="342900" algn="ctr">
              <a:lnSpc>
                <a:spcPct val="107000"/>
              </a:lnSpc>
              <a:spcBef>
                <a:spcPts val="0"/>
              </a:spcBef>
            </a:pPr>
            <a:r>
              <a:rPr lang="sr-Cyrl-RS" b="1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Продукти пројектне наставе</a:t>
            </a:r>
            <a:br>
              <a:rPr lang="en-US" sz="3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6633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38" y="1916875"/>
            <a:ext cx="3938660" cy="295278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02" y="1202352"/>
            <a:ext cx="4160194" cy="273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69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193036" y="697388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9865;p47">
            <a:extLst>
              <a:ext uri="{FF2B5EF4-FFF2-40B4-BE49-F238E27FC236}">
                <a16:creationId xmlns:a16="http://schemas.microsoft.com/office/drawing/2014/main" id="{AB9EB691-98E3-4DD8-AB6C-6F65525E5220}"/>
              </a:ext>
            </a:extLst>
          </p:cNvPr>
          <p:cNvSpPr txBox="1">
            <a:spLocks/>
          </p:cNvSpPr>
          <p:nvPr/>
        </p:nvSpPr>
        <p:spPr>
          <a:xfrm>
            <a:off x="1077245" y="733270"/>
            <a:ext cx="6918328" cy="7139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57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marante"/>
              <a:buNone/>
              <a:defRPr sz="3600" b="0" i="0" u="none" strike="noStrike" cap="none">
                <a:solidFill>
                  <a:schemeClr val="lt1"/>
                </a:solidFill>
                <a:latin typeface="Amarante"/>
                <a:ea typeface="Amarante"/>
                <a:cs typeface="Amarante"/>
                <a:sym typeface="Amarant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marante"/>
              <a:buNone/>
              <a:tabLst/>
              <a:defRPr/>
            </a:pPr>
            <a:r>
              <a:rPr kumimoji="0" lang="sr-Cyrl-RS" sz="3200" b="1" i="0" u="none" strike="noStrike" kern="0" cap="none" spc="0" normalizeH="0" baseline="0" noProof="0" dirty="0">
                <a:ln>
                  <a:noFill/>
                </a:ln>
                <a:solidFill>
                  <a:srgbClr val="7A132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  <a:t>Драмски метод – групни рад </a:t>
            </a:r>
            <a:br>
              <a:rPr kumimoji="0" lang="sr-Cyrl-RS" sz="3200" b="1" i="0" u="none" strike="noStrike" kern="0" cap="none" spc="0" normalizeH="0" baseline="0" noProof="0" dirty="0">
                <a:ln>
                  <a:noFill/>
                </a:ln>
                <a:solidFill>
                  <a:srgbClr val="7A1324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marante"/>
              </a:rPr>
            </a:br>
            <a:endParaRPr kumimoji="0" lang="sr-Cyrl-RS" sz="3200" b="1" i="0" u="none" strike="noStrike" kern="0" cap="none" spc="0" normalizeH="0" baseline="0" noProof="0" dirty="0">
              <a:ln>
                <a:noFill/>
              </a:ln>
              <a:solidFill>
                <a:srgbClr val="7A132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marant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FD43D8-7E50-4189-AE55-E7638C1D2ECA}"/>
              </a:ext>
            </a:extLst>
          </p:cNvPr>
          <p:cNvSpPr txBox="1"/>
          <p:nvPr/>
        </p:nvSpPr>
        <p:spPr>
          <a:xfrm>
            <a:off x="597133" y="1635128"/>
            <a:ext cx="7347005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17500">
              <a:spcBef>
                <a:spcPts val="600"/>
              </a:spcBef>
              <a:buClr>
                <a:srgbClr val="FF8200"/>
              </a:buClr>
              <a:buSzPts val="1400"/>
              <a:buFont typeface="Nunito"/>
              <a:buChar char="✘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  <a:sym typeface="Nunito"/>
              </a:rPr>
              <a:t>Сарадничка активност – сарадничко учење;</a:t>
            </a:r>
          </a:p>
          <a:p>
            <a:pPr marL="457200" lvl="0" indent="-317500">
              <a:spcBef>
                <a:spcPts val="600"/>
              </a:spcBef>
              <a:buClr>
                <a:srgbClr val="FF8200"/>
              </a:buClr>
              <a:buSzPts val="1400"/>
              <a:buFont typeface="Nunito"/>
              <a:buChar char="✘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  <a:sym typeface="Nunito"/>
              </a:rPr>
              <a:t>Заједничко решавање проблема;</a:t>
            </a:r>
          </a:p>
          <a:p>
            <a:pPr marL="457200" lvl="0" indent="-317500">
              <a:spcBef>
                <a:spcPts val="600"/>
              </a:spcBef>
              <a:buClr>
                <a:srgbClr val="FF8200"/>
              </a:buClr>
              <a:buSzPts val="1400"/>
              <a:buFont typeface="Nunito"/>
              <a:buChar char="✘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  <a:sym typeface="Nunito"/>
              </a:rPr>
              <a:t>Вршњачко учење; </a:t>
            </a:r>
          </a:p>
          <a:p>
            <a:pPr marL="457200" lvl="0" indent="-317500">
              <a:spcBef>
                <a:spcPts val="600"/>
              </a:spcBef>
              <a:buClr>
                <a:srgbClr val="FF8200"/>
              </a:buClr>
              <a:buSzPts val="1400"/>
              <a:buFont typeface="Nunito"/>
              <a:buChar char="✘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  <a:sym typeface="Nunito"/>
              </a:rPr>
              <a:t>Међуузрасно и учење;</a:t>
            </a:r>
          </a:p>
          <a:p>
            <a:pPr marL="457200" lvl="0" indent="-317500">
              <a:spcBef>
                <a:spcPts val="600"/>
              </a:spcBef>
              <a:buClr>
                <a:srgbClr val="FF8200"/>
              </a:buClr>
              <a:buSzPts val="1400"/>
              <a:buFont typeface="Nunito"/>
              <a:buChar char="✘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  <a:sym typeface="Nunito"/>
              </a:rPr>
              <a:t>Јачање социјалних вршњачких веза.</a:t>
            </a:r>
          </a:p>
          <a:p>
            <a:pPr marL="457200" lvl="0" indent="-317500">
              <a:spcBef>
                <a:spcPts val="600"/>
              </a:spcBef>
              <a:buClr>
                <a:srgbClr val="FF8200"/>
              </a:buClr>
              <a:buSzPts val="1400"/>
              <a:buFont typeface="Nunito"/>
              <a:buChar char="✘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  <a:sym typeface="Nunito"/>
              </a:rPr>
              <a:t>Одговорност...</a:t>
            </a:r>
          </a:p>
          <a:p>
            <a:pPr marL="285750" indent="-285750">
              <a:buFontTx/>
              <a:buChar char="-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63293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1109"/>
            <a:ext cx="7886700" cy="5273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Представа </a:t>
            </a:r>
            <a:r>
              <a:rPr lang="ru-RU" sz="27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Лепота је у различитости </a:t>
            </a:r>
            <a:b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пројектне наставе поводом </a:t>
            </a:r>
            <a:r>
              <a:rPr lang="ru-RU" sz="2325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Међународног дана толеранције</a:t>
            </a:r>
            <a:br>
              <a:rPr lang="ru-RU" sz="23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61" y="1079681"/>
            <a:ext cx="3299114" cy="185575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936" y="1079682"/>
            <a:ext cx="3314701" cy="1864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61" y="3038367"/>
            <a:ext cx="3299114" cy="18557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936" y="3038368"/>
            <a:ext cx="3335481" cy="187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01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35"/>
          <p:cNvGrpSpPr/>
          <p:nvPr/>
        </p:nvGrpSpPr>
        <p:grpSpPr>
          <a:xfrm>
            <a:off x="6256770" y="3696091"/>
            <a:ext cx="1497500" cy="1352907"/>
            <a:chOff x="720007" y="1184341"/>
            <a:chExt cx="1468182" cy="1297409"/>
          </a:xfrm>
        </p:grpSpPr>
        <p:sp>
          <p:nvSpPr>
            <p:cNvPr id="674" name="Google Shape;674;p35"/>
            <p:cNvSpPr/>
            <p:nvPr/>
          </p:nvSpPr>
          <p:spPr>
            <a:xfrm>
              <a:off x="720007" y="1184341"/>
              <a:ext cx="1468182" cy="1297409"/>
            </a:xfrm>
            <a:custGeom>
              <a:avLst/>
              <a:gdLst/>
              <a:ahLst/>
              <a:cxnLst/>
              <a:rect l="l" t="t" r="r" b="b"/>
              <a:pathLst>
                <a:path w="75699" h="66894" extrusionOk="0">
                  <a:moveTo>
                    <a:pt x="30494" y="17677"/>
                  </a:moveTo>
                  <a:cubicBezTo>
                    <a:pt x="30026" y="18190"/>
                    <a:pt x="29714" y="18881"/>
                    <a:pt x="29714" y="19661"/>
                  </a:cubicBezTo>
                  <a:cubicBezTo>
                    <a:pt x="29714" y="21243"/>
                    <a:pt x="31007" y="22536"/>
                    <a:pt x="32589" y="22536"/>
                  </a:cubicBezTo>
                  <a:cubicBezTo>
                    <a:pt x="32834" y="22536"/>
                    <a:pt x="33102" y="22514"/>
                    <a:pt x="33347" y="22425"/>
                  </a:cubicBezTo>
                  <a:lnTo>
                    <a:pt x="33347" y="22425"/>
                  </a:lnTo>
                  <a:cubicBezTo>
                    <a:pt x="32946" y="23695"/>
                    <a:pt x="32366" y="24921"/>
                    <a:pt x="31720" y="25969"/>
                  </a:cubicBezTo>
                  <a:lnTo>
                    <a:pt x="31675" y="25969"/>
                  </a:lnTo>
                  <a:lnTo>
                    <a:pt x="31675" y="27775"/>
                  </a:lnTo>
                  <a:lnTo>
                    <a:pt x="32388" y="27775"/>
                  </a:lnTo>
                  <a:lnTo>
                    <a:pt x="32388" y="56529"/>
                  </a:lnTo>
                  <a:lnTo>
                    <a:pt x="31675" y="56529"/>
                  </a:lnTo>
                  <a:lnTo>
                    <a:pt x="31675" y="58334"/>
                  </a:lnTo>
                  <a:lnTo>
                    <a:pt x="31452" y="58334"/>
                  </a:lnTo>
                  <a:cubicBezTo>
                    <a:pt x="30917" y="58334"/>
                    <a:pt x="30472" y="58780"/>
                    <a:pt x="30472" y="59315"/>
                  </a:cubicBezTo>
                  <a:lnTo>
                    <a:pt x="30472" y="62369"/>
                  </a:lnTo>
                  <a:lnTo>
                    <a:pt x="20798" y="62369"/>
                  </a:lnTo>
                  <a:lnTo>
                    <a:pt x="20798" y="59315"/>
                  </a:lnTo>
                  <a:cubicBezTo>
                    <a:pt x="20798" y="58780"/>
                    <a:pt x="20352" y="58334"/>
                    <a:pt x="19795" y="58334"/>
                  </a:cubicBezTo>
                  <a:lnTo>
                    <a:pt x="19572" y="58334"/>
                  </a:lnTo>
                  <a:lnTo>
                    <a:pt x="19572" y="57420"/>
                  </a:lnTo>
                  <a:lnTo>
                    <a:pt x="19572" y="56507"/>
                  </a:lnTo>
                  <a:lnTo>
                    <a:pt x="18858" y="56507"/>
                  </a:lnTo>
                  <a:lnTo>
                    <a:pt x="18858" y="27775"/>
                  </a:lnTo>
                  <a:lnTo>
                    <a:pt x="19572" y="27775"/>
                  </a:lnTo>
                  <a:lnTo>
                    <a:pt x="19572" y="25969"/>
                  </a:lnTo>
                  <a:lnTo>
                    <a:pt x="19549" y="25969"/>
                  </a:lnTo>
                  <a:cubicBezTo>
                    <a:pt x="18903" y="24921"/>
                    <a:pt x="18323" y="23695"/>
                    <a:pt x="17944" y="22425"/>
                  </a:cubicBezTo>
                  <a:lnTo>
                    <a:pt x="17944" y="22425"/>
                  </a:lnTo>
                  <a:cubicBezTo>
                    <a:pt x="18190" y="22469"/>
                    <a:pt x="18435" y="22536"/>
                    <a:pt x="18680" y="22536"/>
                  </a:cubicBezTo>
                  <a:cubicBezTo>
                    <a:pt x="20285" y="22536"/>
                    <a:pt x="21555" y="21243"/>
                    <a:pt x="21555" y="19661"/>
                  </a:cubicBezTo>
                  <a:cubicBezTo>
                    <a:pt x="21555" y="18903"/>
                    <a:pt x="21243" y="18212"/>
                    <a:pt x="20775" y="17677"/>
                  </a:cubicBezTo>
                  <a:close/>
                  <a:moveTo>
                    <a:pt x="55682" y="17677"/>
                  </a:moveTo>
                  <a:cubicBezTo>
                    <a:pt x="55214" y="18190"/>
                    <a:pt x="54902" y="18881"/>
                    <a:pt x="54902" y="19661"/>
                  </a:cubicBezTo>
                  <a:cubicBezTo>
                    <a:pt x="54902" y="21243"/>
                    <a:pt x="56194" y="22536"/>
                    <a:pt x="57777" y="22536"/>
                  </a:cubicBezTo>
                  <a:cubicBezTo>
                    <a:pt x="58022" y="22536"/>
                    <a:pt x="58290" y="22514"/>
                    <a:pt x="58535" y="22425"/>
                  </a:cubicBezTo>
                  <a:lnTo>
                    <a:pt x="58535" y="22425"/>
                  </a:lnTo>
                  <a:cubicBezTo>
                    <a:pt x="58134" y="23695"/>
                    <a:pt x="57554" y="24921"/>
                    <a:pt x="56908" y="25969"/>
                  </a:cubicBezTo>
                  <a:lnTo>
                    <a:pt x="56863" y="25969"/>
                  </a:lnTo>
                  <a:lnTo>
                    <a:pt x="56863" y="27775"/>
                  </a:lnTo>
                  <a:lnTo>
                    <a:pt x="57576" y="27775"/>
                  </a:lnTo>
                  <a:lnTo>
                    <a:pt x="57576" y="56529"/>
                  </a:lnTo>
                  <a:lnTo>
                    <a:pt x="56863" y="56529"/>
                  </a:lnTo>
                  <a:lnTo>
                    <a:pt x="56863" y="58334"/>
                  </a:lnTo>
                  <a:lnTo>
                    <a:pt x="56640" y="58334"/>
                  </a:lnTo>
                  <a:cubicBezTo>
                    <a:pt x="56105" y="58334"/>
                    <a:pt x="55659" y="58780"/>
                    <a:pt x="55659" y="59315"/>
                  </a:cubicBezTo>
                  <a:lnTo>
                    <a:pt x="55659" y="62369"/>
                  </a:lnTo>
                  <a:lnTo>
                    <a:pt x="45985" y="62369"/>
                  </a:lnTo>
                  <a:lnTo>
                    <a:pt x="45985" y="59315"/>
                  </a:lnTo>
                  <a:cubicBezTo>
                    <a:pt x="45985" y="58780"/>
                    <a:pt x="45540" y="58334"/>
                    <a:pt x="45027" y="58334"/>
                  </a:cubicBezTo>
                  <a:lnTo>
                    <a:pt x="44804" y="58334"/>
                  </a:lnTo>
                  <a:lnTo>
                    <a:pt x="44804" y="57420"/>
                  </a:lnTo>
                  <a:lnTo>
                    <a:pt x="44804" y="56507"/>
                  </a:lnTo>
                  <a:lnTo>
                    <a:pt x="44069" y="56507"/>
                  </a:lnTo>
                  <a:lnTo>
                    <a:pt x="44069" y="27775"/>
                  </a:lnTo>
                  <a:lnTo>
                    <a:pt x="44804" y="27775"/>
                  </a:lnTo>
                  <a:lnTo>
                    <a:pt x="44804" y="25969"/>
                  </a:lnTo>
                  <a:lnTo>
                    <a:pt x="44737" y="25969"/>
                  </a:lnTo>
                  <a:cubicBezTo>
                    <a:pt x="44091" y="24921"/>
                    <a:pt x="43511" y="23695"/>
                    <a:pt x="43132" y="22425"/>
                  </a:cubicBezTo>
                  <a:lnTo>
                    <a:pt x="43132" y="22425"/>
                  </a:lnTo>
                  <a:cubicBezTo>
                    <a:pt x="43378" y="22469"/>
                    <a:pt x="43623" y="22536"/>
                    <a:pt x="43868" y="22536"/>
                  </a:cubicBezTo>
                  <a:cubicBezTo>
                    <a:pt x="45473" y="22536"/>
                    <a:pt x="46743" y="21243"/>
                    <a:pt x="46743" y="19661"/>
                  </a:cubicBezTo>
                  <a:cubicBezTo>
                    <a:pt x="46743" y="18903"/>
                    <a:pt x="46431" y="18212"/>
                    <a:pt x="45963" y="17677"/>
                  </a:cubicBezTo>
                  <a:close/>
                  <a:moveTo>
                    <a:pt x="38295" y="1"/>
                  </a:moveTo>
                  <a:lnTo>
                    <a:pt x="8806" y="15671"/>
                  </a:lnTo>
                  <a:lnTo>
                    <a:pt x="5039" y="15671"/>
                  </a:lnTo>
                  <a:lnTo>
                    <a:pt x="5039" y="17677"/>
                  </a:lnTo>
                  <a:lnTo>
                    <a:pt x="5306" y="17677"/>
                  </a:lnTo>
                  <a:cubicBezTo>
                    <a:pt x="4838" y="18190"/>
                    <a:pt x="4526" y="18881"/>
                    <a:pt x="4526" y="19661"/>
                  </a:cubicBezTo>
                  <a:cubicBezTo>
                    <a:pt x="4526" y="21243"/>
                    <a:pt x="5819" y="22536"/>
                    <a:pt x="7401" y="22536"/>
                  </a:cubicBezTo>
                  <a:cubicBezTo>
                    <a:pt x="7646" y="22536"/>
                    <a:pt x="7914" y="22514"/>
                    <a:pt x="8159" y="22425"/>
                  </a:cubicBezTo>
                  <a:lnTo>
                    <a:pt x="8159" y="22425"/>
                  </a:lnTo>
                  <a:cubicBezTo>
                    <a:pt x="7758" y="23695"/>
                    <a:pt x="7178" y="24921"/>
                    <a:pt x="6532" y="25969"/>
                  </a:cubicBezTo>
                  <a:lnTo>
                    <a:pt x="6487" y="25969"/>
                  </a:lnTo>
                  <a:lnTo>
                    <a:pt x="6487" y="27775"/>
                  </a:lnTo>
                  <a:lnTo>
                    <a:pt x="7201" y="27775"/>
                  </a:lnTo>
                  <a:lnTo>
                    <a:pt x="7201" y="56529"/>
                  </a:lnTo>
                  <a:lnTo>
                    <a:pt x="6487" y="56529"/>
                  </a:lnTo>
                  <a:lnTo>
                    <a:pt x="6487" y="58334"/>
                  </a:lnTo>
                  <a:lnTo>
                    <a:pt x="6264" y="58334"/>
                  </a:lnTo>
                  <a:cubicBezTo>
                    <a:pt x="5729" y="58334"/>
                    <a:pt x="5284" y="58780"/>
                    <a:pt x="5284" y="59315"/>
                  </a:cubicBezTo>
                  <a:lnTo>
                    <a:pt x="5284" y="62369"/>
                  </a:lnTo>
                  <a:lnTo>
                    <a:pt x="3456" y="62369"/>
                  </a:lnTo>
                  <a:lnTo>
                    <a:pt x="3456" y="63684"/>
                  </a:lnTo>
                  <a:lnTo>
                    <a:pt x="3456" y="64642"/>
                  </a:lnTo>
                  <a:lnTo>
                    <a:pt x="1" y="64642"/>
                  </a:lnTo>
                  <a:lnTo>
                    <a:pt x="1" y="66894"/>
                  </a:lnTo>
                  <a:lnTo>
                    <a:pt x="75698" y="66894"/>
                  </a:lnTo>
                  <a:lnTo>
                    <a:pt x="75698" y="64642"/>
                  </a:lnTo>
                  <a:lnTo>
                    <a:pt x="73781" y="64642"/>
                  </a:lnTo>
                  <a:lnTo>
                    <a:pt x="73781" y="63706"/>
                  </a:lnTo>
                  <a:lnTo>
                    <a:pt x="73781" y="62413"/>
                  </a:lnTo>
                  <a:lnTo>
                    <a:pt x="71151" y="62413"/>
                  </a:lnTo>
                  <a:lnTo>
                    <a:pt x="71151" y="59337"/>
                  </a:lnTo>
                  <a:cubicBezTo>
                    <a:pt x="71151" y="58802"/>
                    <a:pt x="70705" y="58357"/>
                    <a:pt x="70170" y="58357"/>
                  </a:cubicBezTo>
                  <a:lnTo>
                    <a:pt x="69947" y="58357"/>
                  </a:lnTo>
                  <a:lnTo>
                    <a:pt x="69947" y="57443"/>
                  </a:lnTo>
                  <a:lnTo>
                    <a:pt x="69947" y="56529"/>
                  </a:lnTo>
                  <a:lnTo>
                    <a:pt x="69234" y="56529"/>
                  </a:lnTo>
                  <a:lnTo>
                    <a:pt x="69234" y="27775"/>
                  </a:lnTo>
                  <a:lnTo>
                    <a:pt x="69947" y="27775"/>
                  </a:lnTo>
                  <a:lnTo>
                    <a:pt x="69947" y="25969"/>
                  </a:lnTo>
                  <a:lnTo>
                    <a:pt x="69903" y="25969"/>
                  </a:lnTo>
                  <a:cubicBezTo>
                    <a:pt x="69256" y="24921"/>
                    <a:pt x="68677" y="23695"/>
                    <a:pt x="68276" y="22425"/>
                  </a:cubicBezTo>
                  <a:lnTo>
                    <a:pt x="68276" y="22425"/>
                  </a:lnTo>
                  <a:cubicBezTo>
                    <a:pt x="68543" y="22469"/>
                    <a:pt x="68788" y="22536"/>
                    <a:pt x="69033" y="22536"/>
                  </a:cubicBezTo>
                  <a:cubicBezTo>
                    <a:pt x="70616" y="22536"/>
                    <a:pt x="71909" y="21243"/>
                    <a:pt x="71909" y="19661"/>
                  </a:cubicBezTo>
                  <a:cubicBezTo>
                    <a:pt x="71909" y="18903"/>
                    <a:pt x="71597" y="18212"/>
                    <a:pt x="71129" y="17677"/>
                  </a:cubicBezTo>
                  <a:lnTo>
                    <a:pt x="71575" y="17677"/>
                  </a:lnTo>
                  <a:lnTo>
                    <a:pt x="71575" y="15671"/>
                  </a:lnTo>
                  <a:lnTo>
                    <a:pt x="67808" y="15671"/>
                  </a:lnTo>
                  <a:lnTo>
                    <a:pt x="38295" y="1"/>
                  </a:lnTo>
                  <a:close/>
                </a:path>
              </a:pathLst>
            </a:custGeom>
            <a:solidFill>
              <a:schemeClr val="accent4"/>
            </a:solidFill>
            <a:ln w="152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75" name="Google Shape;675;p35"/>
            <p:cNvGrpSpPr/>
            <p:nvPr/>
          </p:nvGrpSpPr>
          <p:grpSpPr>
            <a:xfrm>
              <a:off x="721706" y="1185026"/>
              <a:ext cx="1464786" cy="1296038"/>
              <a:chOff x="2204386" y="1418891"/>
              <a:chExt cx="1468163" cy="1297855"/>
            </a:xfrm>
          </p:grpSpPr>
          <p:sp>
            <p:nvSpPr>
              <p:cNvPr id="676" name="Google Shape;676;p35"/>
              <p:cNvSpPr/>
              <p:nvPr/>
            </p:nvSpPr>
            <p:spPr>
              <a:xfrm>
                <a:off x="2344883" y="1922560"/>
                <a:ext cx="225680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36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36" y="32365"/>
                    </a:lnTo>
                    <a:lnTo>
                      <a:pt x="1163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35"/>
              <p:cNvSpPr/>
              <p:nvPr/>
            </p:nvSpPr>
            <p:spPr>
              <a:xfrm>
                <a:off x="2446901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35"/>
              <p:cNvSpPr/>
              <p:nvPr/>
            </p:nvSpPr>
            <p:spPr>
              <a:xfrm>
                <a:off x="240496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35"/>
              <p:cNvSpPr/>
              <p:nvPr/>
            </p:nvSpPr>
            <p:spPr>
              <a:xfrm>
                <a:off x="236346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35"/>
              <p:cNvSpPr/>
              <p:nvPr/>
            </p:nvSpPr>
            <p:spPr>
              <a:xfrm>
                <a:off x="2530338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8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35"/>
              <p:cNvSpPr/>
              <p:nvPr/>
            </p:nvSpPr>
            <p:spPr>
              <a:xfrm>
                <a:off x="248883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35"/>
              <p:cNvSpPr/>
              <p:nvPr/>
            </p:nvSpPr>
            <p:spPr>
              <a:xfrm>
                <a:off x="2330608" y="1922560"/>
                <a:ext cx="25423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35"/>
              <p:cNvSpPr/>
              <p:nvPr/>
            </p:nvSpPr>
            <p:spPr>
              <a:xfrm>
                <a:off x="2331054" y="1744009"/>
                <a:ext cx="253784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5" h="9251" extrusionOk="0">
                    <a:moveTo>
                      <a:pt x="1360" y="0"/>
                    </a:moveTo>
                    <a:cubicBezTo>
                      <a:pt x="3009" y="2630"/>
                      <a:pt x="1627" y="6643"/>
                      <a:pt x="0" y="9251"/>
                    </a:cubicBezTo>
                    <a:lnTo>
                      <a:pt x="13084" y="9251"/>
                    </a:lnTo>
                    <a:cubicBezTo>
                      <a:pt x="11413" y="6643"/>
                      <a:pt x="10053" y="2653"/>
                      <a:pt x="11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35"/>
              <p:cNvSpPr/>
              <p:nvPr/>
            </p:nvSpPr>
            <p:spPr>
              <a:xfrm>
                <a:off x="2293001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3" y="0"/>
                      <a:pt x="0" y="1293"/>
                      <a:pt x="0" y="2876"/>
                    </a:cubicBezTo>
                    <a:cubicBezTo>
                      <a:pt x="0" y="4458"/>
                      <a:pt x="1293" y="5751"/>
                      <a:pt x="2876" y="5751"/>
                    </a:cubicBezTo>
                    <a:cubicBezTo>
                      <a:pt x="4459" y="5751"/>
                      <a:pt x="5751" y="4458"/>
                      <a:pt x="5751" y="2876"/>
                    </a:cubicBezTo>
                    <a:cubicBezTo>
                      <a:pt x="5751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35"/>
              <p:cNvSpPr/>
              <p:nvPr/>
            </p:nvSpPr>
            <p:spPr>
              <a:xfrm>
                <a:off x="232153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35"/>
              <p:cNvSpPr/>
              <p:nvPr/>
            </p:nvSpPr>
            <p:spPr>
              <a:xfrm>
                <a:off x="2312455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76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35"/>
              <p:cNvSpPr/>
              <p:nvPr/>
            </p:nvSpPr>
            <p:spPr>
              <a:xfrm>
                <a:off x="2511312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30" y="4458"/>
                      <a:pt x="5730" y="2876"/>
                    </a:cubicBezTo>
                    <a:cubicBezTo>
                      <a:pt x="5730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35"/>
              <p:cNvSpPr/>
              <p:nvPr/>
            </p:nvSpPr>
            <p:spPr>
              <a:xfrm>
                <a:off x="2363463" y="1884080"/>
                <a:ext cx="188519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20" h="1115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cubicBezTo>
                      <a:pt x="1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35"/>
              <p:cNvSpPr/>
              <p:nvPr/>
            </p:nvSpPr>
            <p:spPr>
              <a:xfrm>
                <a:off x="2337959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1" y="246"/>
                      <a:pt x="1" y="558"/>
                    </a:cubicBezTo>
                    <a:cubicBezTo>
                      <a:pt x="1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2" y="848"/>
                      <a:pt x="12372" y="558"/>
                    </a:cubicBezTo>
                    <a:cubicBezTo>
                      <a:pt x="12372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35"/>
              <p:cNvSpPr/>
              <p:nvPr/>
            </p:nvSpPr>
            <p:spPr>
              <a:xfrm>
                <a:off x="2330608" y="2515251"/>
                <a:ext cx="25423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35"/>
              <p:cNvSpPr/>
              <p:nvPr/>
            </p:nvSpPr>
            <p:spPr>
              <a:xfrm>
                <a:off x="2307703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35"/>
              <p:cNvSpPr/>
              <p:nvPr/>
            </p:nvSpPr>
            <p:spPr>
              <a:xfrm>
                <a:off x="253986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35"/>
              <p:cNvSpPr/>
              <p:nvPr/>
            </p:nvSpPr>
            <p:spPr>
              <a:xfrm>
                <a:off x="2530784" y="1763462"/>
                <a:ext cx="7263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3745" extrusionOk="0">
                    <a:moveTo>
                      <a:pt x="1872" y="959"/>
                    </a:moveTo>
                    <a:cubicBezTo>
                      <a:pt x="2363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35"/>
              <p:cNvSpPr/>
              <p:nvPr/>
            </p:nvSpPr>
            <p:spPr>
              <a:xfrm>
                <a:off x="2833404" y="1922560"/>
                <a:ext cx="226107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58" y="32365"/>
                    </a:lnTo>
                    <a:lnTo>
                      <a:pt x="1165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35"/>
              <p:cNvSpPr/>
              <p:nvPr/>
            </p:nvSpPr>
            <p:spPr>
              <a:xfrm>
                <a:off x="2935422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35"/>
              <p:cNvSpPr/>
              <p:nvPr/>
            </p:nvSpPr>
            <p:spPr>
              <a:xfrm>
                <a:off x="2893490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35"/>
              <p:cNvSpPr/>
              <p:nvPr/>
            </p:nvSpPr>
            <p:spPr>
              <a:xfrm>
                <a:off x="285198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35"/>
              <p:cNvSpPr/>
              <p:nvPr/>
            </p:nvSpPr>
            <p:spPr>
              <a:xfrm>
                <a:off x="301885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35"/>
              <p:cNvSpPr/>
              <p:nvPr/>
            </p:nvSpPr>
            <p:spPr>
              <a:xfrm>
                <a:off x="2977354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35"/>
              <p:cNvSpPr/>
              <p:nvPr/>
            </p:nvSpPr>
            <p:spPr>
              <a:xfrm>
                <a:off x="2819556" y="1922560"/>
                <a:ext cx="253803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35"/>
              <p:cNvSpPr/>
              <p:nvPr/>
            </p:nvSpPr>
            <p:spPr>
              <a:xfrm>
                <a:off x="2819556" y="1744009"/>
                <a:ext cx="253803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9251" extrusionOk="0">
                    <a:moveTo>
                      <a:pt x="1361" y="0"/>
                    </a:moveTo>
                    <a:cubicBezTo>
                      <a:pt x="3010" y="2630"/>
                      <a:pt x="1628" y="6643"/>
                      <a:pt x="1" y="9251"/>
                    </a:cubicBezTo>
                    <a:lnTo>
                      <a:pt x="13085" y="9251"/>
                    </a:lnTo>
                    <a:cubicBezTo>
                      <a:pt x="11413" y="6643"/>
                      <a:pt x="10054" y="2653"/>
                      <a:pt x="11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35"/>
              <p:cNvSpPr/>
              <p:nvPr/>
            </p:nvSpPr>
            <p:spPr>
              <a:xfrm>
                <a:off x="2781096" y="1744009"/>
                <a:ext cx="111114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752" extrusionOk="0">
                    <a:moveTo>
                      <a:pt x="2875" y="0"/>
                    </a:moveTo>
                    <a:cubicBezTo>
                      <a:pt x="1271" y="0"/>
                      <a:pt x="0" y="1293"/>
                      <a:pt x="0" y="2876"/>
                    </a:cubicBezTo>
                    <a:cubicBezTo>
                      <a:pt x="0" y="4458"/>
                      <a:pt x="1271" y="5751"/>
                      <a:pt x="2875" y="5751"/>
                    </a:cubicBezTo>
                    <a:cubicBezTo>
                      <a:pt x="4458" y="5751"/>
                      <a:pt x="5729" y="4458"/>
                      <a:pt x="5729" y="2876"/>
                    </a:cubicBezTo>
                    <a:cubicBezTo>
                      <a:pt x="5729" y="1293"/>
                      <a:pt x="4458" y="0"/>
                      <a:pt x="28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35"/>
              <p:cNvSpPr/>
              <p:nvPr/>
            </p:nvSpPr>
            <p:spPr>
              <a:xfrm>
                <a:off x="2809626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35"/>
              <p:cNvSpPr/>
              <p:nvPr/>
            </p:nvSpPr>
            <p:spPr>
              <a:xfrm>
                <a:off x="2800549" y="1763462"/>
                <a:ext cx="72208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3" h="3745" extrusionOk="0">
                    <a:moveTo>
                      <a:pt x="1872" y="959"/>
                    </a:moveTo>
                    <a:cubicBezTo>
                      <a:pt x="2385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36" y="2363"/>
                      <a:pt x="936" y="1873"/>
                    </a:cubicBezTo>
                    <a:cubicBezTo>
                      <a:pt x="936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23" y="2898"/>
                      <a:pt x="3723" y="1873"/>
                    </a:cubicBezTo>
                    <a:cubicBezTo>
                      <a:pt x="3723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35"/>
              <p:cNvSpPr/>
              <p:nvPr/>
            </p:nvSpPr>
            <p:spPr>
              <a:xfrm>
                <a:off x="2999833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52" y="4458"/>
                      <a:pt x="5752" y="2876"/>
                    </a:cubicBezTo>
                    <a:cubicBezTo>
                      <a:pt x="5752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35"/>
              <p:cNvSpPr/>
              <p:nvPr/>
            </p:nvSpPr>
            <p:spPr>
              <a:xfrm>
                <a:off x="2851558" y="1884080"/>
                <a:ext cx="188946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1115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cubicBezTo>
                      <a:pt x="0" y="869"/>
                      <a:pt x="268" y="1115"/>
                      <a:pt x="558" y="1115"/>
                    </a:cubicBezTo>
                    <a:lnTo>
                      <a:pt x="9184" y="1115"/>
                    </a:lnTo>
                    <a:cubicBezTo>
                      <a:pt x="9518" y="1115"/>
                      <a:pt x="9741" y="869"/>
                      <a:pt x="9741" y="557"/>
                    </a:cubicBezTo>
                    <a:cubicBezTo>
                      <a:pt x="9741" y="245"/>
                      <a:pt x="9474" y="0"/>
                      <a:pt x="91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35"/>
              <p:cNvSpPr/>
              <p:nvPr/>
            </p:nvSpPr>
            <p:spPr>
              <a:xfrm>
                <a:off x="2826054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7" y="1"/>
                    </a:moveTo>
                    <a:cubicBezTo>
                      <a:pt x="245" y="1"/>
                      <a:pt x="0" y="246"/>
                      <a:pt x="0" y="558"/>
                    </a:cubicBezTo>
                    <a:cubicBezTo>
                      <a:pt x="0" y="848"/>
                      <a:pt x="245" y="1115"/>
                      <a:pt x="557" y="1115"/>
                    </a:cubicBezTo>
                    <a:lnTo>
                      <a:pt x="11836" y="1115"/>
                    </a:lnTo>
                    <a:cubicBezTo>
                      <a:pt x="12148" y="1115"/>
                      <a:pt x="12371" y="848"/>
                      <a:pt x="12371" y="558"/>
                    </a:cubicBezTo>
                    <a:cubicBezTo>
                      <a:pt x="12371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35"/>
              <p:cNvSpPr/>
              <p:nvPr/>
            </p:nvSpPr>
            <p:spPr>
              <a:xfrm>
                <a:off x="2819556" y="2515251"/>
                <a:ext cx="253803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35"/>
              <p:cNvSpPr/>
              <p:nvPr/>
            </p:nvSpPr>
            <p:spPr>
              <a:xfrm>
                <a:off x="2796224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35"/>
              <p:cNvSpPr/>
              <p:nvPr/>
            </p:nvSpPr>
            <p:spPr>
              <a:xfrm>
                <a:off x="3028363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35"/>
              <p:cNvSpPr/>
              <p:nvPr/>
            </p:nvSpPr>
            <p:spPr>
              <a:xfrm>
                <a:off x="3019286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4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9" y="3745"/>
                      <a:pt x="3746" y="2898"/>
                      <a:pt x="3746" y="1873"/>
                    </a:cubicBezTo>
                    <a:cubicBezTo>
                      <a:pt x="3746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35"/>
              <p:cNvSpPr/>
              <p:nvPr/>
            </p:nvSpPr>
            <p:spPr>
              <a:xfrm>
                <a:off x="3321906" y="1922560"/>
                <a:ext cx="226126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9" h="32366" extrusionOk="0">
                    <a:moveTo>
                      <a:pt x="1" y="0"/>
                    </a:moveTo>
                    <a:lnTo>
                      <a:pt x="1" y="32365"/>
                    </a:lnTo>
                    <a:lnTo>
                      <a:pt x="11659" y="32365"/>
                    </a:lnTo>
                    <a:lnTo>
                      <a:pt x="1165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35"/>
              <p:cNvSpPr/>
              <p:nvPr/>
            </p:nvSpPr>
            <p:spPr>
              <a:xfrm>
                <a:off x="3423943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35"/>
              <p:cNvSpPr/>
              <p:nvPr/>
            </p:nvSpPr>
            <p:spPr>
              <a:xfrm>
                <a:off x="338201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35"/>
              <p:cNvSpPr/>
              <p:nvPr/>
            </p:nvSpPr>
            <p:spPr>
              <a:xfrm>
                <a:off x="3340506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47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7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35"/>
              <p:cNvSpPr/>
              <p:nvPr/>
            </p:nvSpPr>
            <p:spPr>
              <a:xfrm>
                <a:off x="350738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35"/>
              <p:cNvSpPr/>
              <p:nvPr/>
            </p:nvSpPr>
            <p:spPr>
              <a:xfrm>
                <a:off x="346587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35"/>
              <p:cNvSpPr/>
              <p:nvPr/>
            </p:nvSpPr>
            <p:spPr>
              <a:xfrm>
                <a:off x="3307651" y="1922560"/>
                <a:ext cx="25421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6" extrusionOk="0">
                    <a:moveTo>
                      <a:pt x="0" y="0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35"/>
              <p:cNvSpPr/>
              <p:nvPr/>
            </p:nvSpPr>
            <p:spPr>
              <a:xfrm>
                <a:off x="3307224" y="1744009"/>
                <a:ext cx="254210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9251" extrusionOk="0">
                    <a:moveTo>
                      <a:pt x="1382" y="0"/>
                    </a:moveTo>
                    <a:cubicBezTo>
                      <a:pt x="3009" y="2630"/>
                      <a:pt x="1650" y="6643"/>
                      <a:pt x="0" y="9251"/>
                    </a:cubicBezTo>
                    <a:lnTo>
                      <a:pt x="13107" y="9251"/>
                    </a:lnTo>
                    <a:cubicBezTo>
                      <a:pt x="11457" y="6643"/>
                      <a:pt x="10098" y="2653"/>
                      <a:pt x="11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35"/>
              <p:cNvSpPr/>
              <p:nvPr/>
            </p:nvSpPr>
            <p:spPr>
              <a:xfrm>
                <a:off x="3269598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54" y="0"/>
                    </a:moveTo>
                    <a:cubicBezTo>
                      <a:pt x="1271" y="0"/>
                      <a:pt x="1" y="1293"/>
                      <a:pt x="1" y="2876"/>
                    </a:cubicBezTo>
                    <a:cubicBezTo>
                      <a:pt x="1" y="4458"/>
                      <a:pt x="1271" y="5751"/>
                      <a:pt x="2854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35"/>
              <p:cNvSpPr/>
              <p:nvPr/>
            </p:nvSpPr>
            <p:spPr>
              <a:xfrm>
                <a:off x="3298147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382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382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3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35"/>
              <p:cNvSpPr/>
              <p:nvPr/>
            </p:nvSpPr>
            <p:spPr>
              <a:xfrm>
                <a:off x="3289051" y="1763462"/>
                <a:ext cx="72227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4" h="3745" extrusionOk="0">
                    <a:moveTo>
                      <a:pt x="1873" y="959"/>
                    </a:moveTo>
                    <a:cubicBezTo>
                      <a:pt x="2386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26" y="0"/>
                      <a:pt x="1" y="847"/>
                      <a:pt x="1" y="1873"/>
                    </a:cubicBezTo>
                    <a:cubicBezTo>
                      <a:pt x="1" y="2898"/>
                      <a:pt x="826" y="3745"/>
                      <a:pt x="1873" y="3745"/>
                    </a:cubicBezTo>
                    <a:cubicBezTo>
                      <a:pt x="2899" y="3745"/>
                      <a:pt x="3723" y="2898"/>
                      <a:pt x="3723" y="1873"/>
                    </a:cubicBezTo>
                    <a:cubicBezTo>
                      <a:pt x="3723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35"/>
              <p:cNvSpPr/>
              <p:nvPr/>
            </p:nvSpPr>
            <p:spPr>
              <a:xfrm>
                <a:off x="3488354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35"/>
              <p:cNvSpPr/>
              <p:nvPr/>
            </p:nvSpPr>
            <p:spPr>
              <a:xfrm>
                <a:off x="3340506" y="1884080"/>
                <a:ext cx="188500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19" h="1115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cubicBezTo>
                      <a:pt x="0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35"/>
              <p:cNvSpPr/>
              <p:nvPr/>
            </p:nvSpPr>
            <p:spPr>
              <a:xfrm>
                <a:off x="3315002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0" y="246"/>
                      <a:pt x="0" y="558"/>
                    </a:cubicBezTo>
                    <a:cubicBezTo>
                      <a:pt x="0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1" y="848"/>
                      <a:pt x="12371" y="558"/>
                    </a:cubicBezTo>
                    <a:cubicBezTo>
                      <a:pt x="12371" y="246"/>
                      <a:pt x="12126" y="1"/>
                      <a:pt x="118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35"/>
              <p:cNvSpPr/>
              <p:nvPr/>
            </p:nvSpPr>
            <p:spPr>
              <a:xfrm>
                <a:off x="3307651" y="2515251"/>
                <a:ext cx="25421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7" extrusionOk="0">
                    <a:moveTo>
                      <a:pt x="0" y="1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35"/>
              <p:cNvSpPr/>
              <p:nvPr/>
            </p:nvSpPr>
            <p:spPr>
              <a:xfrm>
                <a:off x="3284745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35"/>
              <p:cNvSpPr/>
              <p:nvPr/>
            </p:nvSpPr>
            <p:spPr>
              <a:xfrm>
                <a:off x="3516884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35"/>
              <p:cNvSpPr/>
              <p:nvPr/>
            </p:nvSpPr>
            <p:spPr>
              <a:xfrm>
                <a:off x="3507807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35"/>
              <p:cNvSpPr/>
              <p:nvPr/>
            </p:nvSpPr>
            <p:spPr>
              <a:xfrm>
                <a:off x="2271376" y="2628518"/>
                <a:ext cx="1363992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2297" extrusionOk="0">
                    <a:moveTo>
                      <a:pt x="1" y="1"/>
                    </a:moveTo>
                    <a:lnTo>
                      <a:pt x="1" y="2297"/>
                    </a:lnTo>
                    <a:lnTo>
                      <a:pt x="70326" y="2297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35"/>
              <p:cNvSpPr/>
              <p:nvPr/>
            </p:nvSpPr>
            <p:spPr>
              <a:xfrm>
                <a:off x="2271376" y="2654023"/>
                <a:ext cx="1363992" cy="19492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1005" extrusionOk="0">
                    <a:moveTo>
                      <a:pt x="1" y="1"/>
                    </a:moveTo>
                    <a:lnTo>
                      <a:pt x="1" y="1004"/>
                    </a:lnTo>
                    <a:lnTo>
                      <a:pt x="70326" y="1004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35"/>
              <p:cNvSpPr/>
              <p:nvPr/>
            </p:nvSpPr>
            <p:spPr>
              <a:xfrm>
                <a:off x="2204386" y="2673049"/>
                <a:ext cx="1468163" cy="43697"/>
              </a:xfrm>
              <a:custGeom>
                <a:avLst/>
                <a:gdLst/>
                <a:ahLst/>
                <a:cxnLst/>
                <a:rect l="l" t="t" r="r" b="b"/>
                <a:pathLst>
                  <a:path w="75698" h="2253" extrusionOk="0">
                    <a:moveTo>
                      <a:pt x="0" y="1"/>
                    </a:moveTo>
                    <a:lnTo>
                      <a:pt x="0" y="2252"/>
                    </a:lnTo>
                    <a:lnTo>
                      <a:pt x="75697" y="2252"/>
                    </a:lnTo>
                    <a:lnTo>
                      <a:pt x="7569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35"/>
              <p:cNvSpPr/>
              <p:nvPr/>
            </p:nvSpPr>
            <p:spPr>
              <a:xfrm>
                <a:off x="2302078" y="1418891"/>
                <a:ext cx="1291358" cy="342865"/>
              </a:xfrm>
              <a:custGeom>
                <a:avLst/>
                <a:gdLst/>
                <a:ahLst/>
                <a:cxnLst/>
                <a:rect l="l" t="t" r="r" b="b"/>
                <a:pathLst>
                  <a:path w="66582" h="17678" extrusionOk="0">
                    <a:moveTo>
                      <a:pt x="33302" y="1"/>
                    </a:moveTo>
                    <a:lnTo>
                      <a:pt x="1" y="17677"/>
                    </a:lnTo>
                    <a:lnTo>
                      <a:pt x="66581" y="17677"/>
                    </a:lnTo>
                    <a:lnTo>
                      <a:pt x="3330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35"/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35"/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1271"/>
                    </a:moveTo>
                    <a:lnTo>
                      <a:pt x="43243" y="11546"/>
                    </a:lnTo>
                    <a:lnTo>
                      <a:pt x="4569" y="11546"/>
                    </a:lnTo>
                    <a:lnTo>
                      <a:pt x="23895" y="1271"/>
                    </a:lnTo>
                    <a:close/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35"/>
              <p:cNvSpPr/>
              <p:nvPr/>
            </p:nvSpPr>
            <p:spPr>
              <a:xfrm>
                <a:off x="2302078" y="1722811"/>
                <a:ext cx="1290912" cy="38945"/>
              </a:xfrm>
              <a:custGeom>
                <a:avLst/>
                <a:gdLst/>
                <a:ahLst/>
                <a:cxnLst/>
                <a:rect l="l" t="t" r="r" b="b"/>
                <a:pathLst>
                  <a:path w="66559" h="2008" extrusionOk="0">
                    <a:moveTo>
                      <a:pt x="1" y="1"/>
                    </a:moveTo>
                    <a:lnTo>
                      <a:pt x="1" y="2007"/>
                    </a:lnTo>
                    <a:lnTo>
                      <a:pt x="66559" y="2007"/>
                    </a:lnTo>
                    <a:lnTo>
                      <a:pt x="6655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37" name="Google Shape;737;p35"/>
          <p:cNvGrpSpPr/>
          <p:nvPr/>
        </p:nvGrpSpPr>
        <p:grpSpPr>
          <a:xfrm>
            <a:off x="194236" y="0"/>
            <a:ext cx="1540260" cy="1440064"/>
            <a:chOff x="4159040" y="2757547"/>
            <a:chExt cx="1463847" cy="1367971"/>
          </a:xfrm>
        </p:grpSpPr>
        <p:sp>
          <p:nvSpPr>
            <p:cNvPr id="738" name="Google Shape;738;p35"/>
            <p:cNvSpPr/>
            <p:nvPr/>
          </p:nvSpPr>
          <p:spPr>
            <a:xfrm>
              <a:off x="4159040" y="2757547"/>
              <a:ext cx="1463847" cy="1367971"/>
            </a:xfrm>
            <a:custGeom>
              <a:avLst/>
              <a:gdLst/>
              <a:ahLst/>
              <a:cxnLst/>
              <a:rect l="l" t="t" r="r" b="b"/>
              <a:pathLst>
                <a:path w="84323" h="78948" extrusionOk="0">
                  <a:moveTo>
                    <a:pt x="30870" y="26921"/>
                  </a:moveTo>
                  <a:cubicBezTo>
                    <a:pt x="31297" y="26921"/>
                    <a:pt x="31846" y="27042"/>
                    <a:pt x="32516" y="27209"/>
                  </a:cubicBezTo>
                  <a:cubicBezTo>
                    <a:pt x="32453" y="27209"/>
                    <a:pt x="32390" y="27251"/>
                    <a:pt x="32327" y="27251"/>
                  </a:cubicBezTo>
                  <a:cubicBezTo>
                    <a:pt x="32244" y="27272"/>
                    <a:pt x="32181" y="27272"/>
                    <a:pt x="32097" y="27293"/>
                  </a:cubicBezTo>
                  <a:cubicBezTo>
                    <a:pt x="31281" y="27481"/>
                    <a:pt x="30465" y="27690"/>
                    <a:pt x="29649" y="27921"/>
                  </a:cubicBezTo>
                  <a:cubicBezTo>
                    <a:pt x="29837" y="27481"/>
                    <a:pt x="30047" y="27146"/>
                    <a:pt x="30319" y="27021"/>
                  </a:cubicBezTo>
                  <a:cubicBezTo>
                    <a:pt x="30472" y="26951"/>
                    <a:pt x="30656" y="26921"/>
                    <a:pt x="30870" y="26921"/>
                  </a:cubicBezTo>
                  <a:close/>
                  <a:moveTo>
                    <a:pt x="25981" y="0"/>
                  </a:moveTo>
                  <a:cubicBezTo>
                    <a:pt x="25934" y="0"/>
                    <a:pt x="25888" y="3"/>
                    <a:pt x="25841" y="8"/>
                  </a:cubicBezTo>
                  <a:cubicBezTo>
                    <a:pt x="24544" y="176"/>
                    <a:pt x="23769" y="2247"/>
                    <a:pt x="24481" y="7813"/>
                  </a:cubicBezTo>
                  <a:cubicBezTo>
                    <a:pt x="24502" y="8043"/>
                    <a:pt x="24544" y="8315"/>
                    <a:pt x="24586" y="8545"/>
                  </a:cubicBezTo>
                  <a:cubicBezTo>
                    <a:pt x="23790" y="6997"/>
                    <a:pt x="23058" y="5742"/>
                    <a:pt x="22389" y="4758"/>
                  </a:cubicBezTo>
                  <a:cubicBezTo>
                    <a:pt x="20816" y="2373"/>
                    <a:pt x="19543" y="1424"/>
                    <a:pt x="18550" y="1424"/>
                  </a:cubicBezTo>
                  <a:cubicBezTo>
                    <a:pt x="18314" y="1424"/>
                    <a:pt x="18094" y="1477"/>
                    <a:pt x="17890" y="1578"/>
                  </a:cubicBezTo>
                  <a:cubicBezTo>
                    <a:pt x="17848" y="1578"/>
                    <a:pt x="17848" y="1620"/>
                    <a:pt x="17848" y="1620"/>
                  </a:cubicBezTo>
                  <a:cubicBezTo>
                    <a:pt x="17848" y="1620"/>
                    <a:pt x="17827" y="1620"/>
                    <a:pt x="17827" y="1641"/>
                  </a:cubicBezTo>
                  <a:cubicBezTo>
                    <a:pt x="16781" y="2164"/>
                    <a:pt x="16488" y="3817"/>
                    <a:pt x="17681" y="7143"/>
                  </a:cubicBezTo>
                  <a:cubicBezTo>
                    <a:pt x="18057" y="8294"/>
                    <a:pt x="18622" y="9612"/>
                    <a:pt x="19376" y="11161"/>
                  </a:cubicBezTo>
                  <a:cubicBezTo>
                    <a:pt x="19187" y="10972"/>
                    <a:pt x="19041" y="10805"/>
                    <a:pt x="18852" y="10638"/>
                  </a:cubicBezTo>
                  <a:cubicBezTo>
                    <a:pt x="15872" y="7765"/>
                    <a:pt x="13928" y="6682"/>
                    <a:pt x="12753" y="6682"/>
                  </a:cubicBezTo>
                  <a:cubicBezTo>
                    <a:pt x="12336" y="6682"/>
                    <a:pt x="12016" y="6819"/>
                    <a:pt x="11780" y="7060"/>
                  </a:cubicBezTo>
                  <a:cubicBezTo>
                    <a:pt x="10901" y="8001"/>
                    <a:pt x="11571" y="10115"/>
                    <a:pt x="15630" y="14006"/>
                  </a:cubicBezTo>
                  <a:cubicBezTo>
                    <a:pt x="16049" y="14425"/>
                    <a:pt x="16530" y="14843"/>
                    <a:pt x="17011" y="15241"/>
                  </a:cubicBezTo>
                  <a:cubicBezTo>
                    <a:pt x="14162" y="13823"/>
                    <a:pt x="12235" y="13262"/>
                    <a:pt x="11008" y="13262"/>
                  </a:cubicBezTo>
                  <a:cubicBezTo>
                    <a:pt x="10136" y="13262"/>
                    <a:pt x="9618" y="13545"/>
                    <a:pt x="9374" y="14006"/>
                  </a:cubicBezTo>
                  <a:cubicBezTo>
                    <a:pt x="8809" y="15157"/>
                    <a:pt x="10106" y="16998"/>
                    <a:pt x="15107" y="19509"/>
                  </a:cubicBezTo>
                  <a:lnTo>
                    <a:pt x="15588" y="19739"/>
                  </a:lnTo>
                  <a:cubicBezTo>
                    <a:pt x="14631" y="19659"/>
                    <a:pt x="13784" y="19621"/>
                    <a:pt x="13038" y="19621"/>
                  </a:cubicBezTo>
                  <a:cubicBezTo>
                    <a:pt x="9725" y="19621"/>
                    <a:pt x="8409" y="20364"/>
                    <a:pt x="8307" y="21371"/>
                  </a:cubicBezTo>
                  <a:cubicBezTo>
                    <a:pt x="8202" y="22439"/>
                    <a:pt x="9479" y="23485"/>
                    <a:pt x="13182" y="24112"/>
                  </a:cubicBezTo>
                  <a:cubicBezTo>
                    <a:pt x="9056" y="26443"/>
                    <a:pt x="6673" y="28300"/>
                    <a:pt x="3489" y="28300"/>
                  </a:cubicBezTo>
                  <a:cubicBezTo>
                    <a:pt x="2443" y="28300"/>
                    <a:pt x="1310" y="28099"/>
                    <a:pt x="0" y="27649"/>
                  </a:cubicBezTo>
                  <a:lnTo>
                    <a:pt x="0" y="27649"/>
                  </a:lnTo>
                  <a:cubicBezTo>
                    <a:pt x="0" y="27649"/>
                    <a:pt x="2574" y="32712"/>
                    <a:pt x="7177" y="36039"/>
                  </a:cubicBezTo>
                  <a:lnTo>
                    <a:pt x="23246" y="68094"/>
                  </a:lnTo>
                  <a:cubicBezTo>
                    <a:pt x="23379" y="68374"/>
                    <a:pt x="23658" y="68540"/>
                    <a:pt x="23943" y="68540"/>
                  </a:cubicBezTo>
                  <a:cubicBezTo>
                    <a:pt x="24062" y="68540"/>
                    <a:pt x="24182" y="68511"/>
                    <a:pt x="24293" y="68450"/>
                  </a:cubicBezTo>
                  <a:cubicBezTo>
                    <a:pt x="24690" y="68261"/>
                    <a:pt x="24837" y="67780"/>
                    <a:pt x="24627" y="67403"/>
                  </a:cubicBezTo>
                  <a:lnTo>
                    <a:pt x="9667" y="37545"/>
                  </a:lnTo>
                  <a:lnTo>
                    <a:pt x="9667" y="37545"/>
                  </a:lnTo>
                  <a:cubicBezTo>
                    <a:pt x="11332" y="38338"/>
                    <a:pt x="13175" y="38845"/>
                    <a:pt x="15186" y="38845"/>
                  </a:cubicBezTo>
                  <a:cubicBezTo>
                    <a:pt x="17420" y="38845"/>
                    <a:pt x="19861" y="38219"/>
                    <a:pt x="22493" y="36667"/>
                  </a:cubicBezTo>
                  <a:lnTo>
                    <a:pt x="22765" y="37148"/>
                  </a:lnTo>
                  <a:lnTo>
                    <a:pt x="24962" y="41207"/>
                  </a:lnTo>
                  <a:lnTo>
                    <a:pt x="39860" y="68596"/>
                  </a:lnTo>
                  <a:cubicBezTo>
                    <a:pt x="38667" y="69287"/>
                    <a:pt x="37726" y="70396"/>
                    <a:pt x="37307" y="71818"/>
                  </a:cubicBezTo>
                  <a:cubicBezTo>
                    <a:pt x="36449" y="74748"/>
                    <a:pt x="38123" y="77823"/>
                    <a:pt x="41052" y="78723"/>
                  </a:cubicBezTo>
                  <a:cubicBezTo>
                    <a:pt x="41572" y="78875"/>
                    <a:pt x="42097" y="78948"/>
                    <a:pt x="42613" y="78948"/>
                  </a:cubicBezTo>
                  <a:cubicBezTo>
                    <a:pt x="45010" y="78948"/>
                    <a:pt x="47234" y="77388"/>
                    <a:pt x="47957" y="74978"/>
                  </a:cubicBezTo>
                  <a:cubicBezTo>
                    <a:pt x="48376" y="73597"/>
                    <a:pt x="48229" y="72153"/>
                    <a:pt x="47622" y="70960"/>
                  </a:cubicBezTo>
                  <a:lnTo>
                    <a:pt x="74970" y="56105"/>
                  </a:lnTo>
                  <a:lnTo>
                    <a:pt x="77627" y="54661"/>
                  </a:lnTo>
                  <a:lnTo>
                    <a:pt x="84322" y="51020"/>
                  </a:lnTo>
                  <a:cubicBezTo>
                    <a:pt x="84071" y="50581"/>
                    <a:pt x="83820" y="50141"/>
                    <a:pt x="83590" y="49723"/>
                  </a:cubicBezTo>
                  <a:cubicBezTo>
                    <a:pt x="83527" y="49618"/>
                    <a:pt x="83485" y="49535"/>
                    <a:pt x="83423" y="49430"/>
                  </a:cubicBezTo>
                  <a:cubicBezTo>
                    <a:pt x="83172" y="49012"/>
                    <a:pt x="82900" y="48572"/>
                    <a:pt x="82649" y="48154"/>
                  </a:cubicBezTo>
                  <a:cubicBezTo>
                    <a:pt x="80828" y="45329"/>
                    <a:pt x="78736" y="42672"/>
                    <a:pt x="76392" y="40266"/>
                  </a:cubicBezTo>
                  <a:lnTo>
                    <a:pt x="76371" y="40245"/>
                  </a:lnTo>
                  <a:cubicBezTo>
                    <a:pt x="75995" y="39847"/>
                    <a:pt x="75597" y="39491"/>
                    <a:pt x="75221" y="39115"/>
                  </a:cubicBezTo>
                  <a:cubicBezTo>
                    <a:pt x="74865" y="38780"/>
                    <a:pt x="74509" y="38466"/>
                    <a:pt x="74133" y="38152"/>
                  </a:cubicBezTo>
                  <a:cubicBezTo>
                    <a:pt x="74070" y="38069"/>
                    <a:pt x="73986" y="38027"/>
                    <a:pt x="73902" y="37943"/>
                  </a:cubicBezTo>
                  <a:cubicBezTo>
                    <a:pt x="71057" y="35453"/>
                    <a:pt x="67897" y="33256"/>
                    <a:pt x="64445" y="31478"/>
                  </a:cubicBezTo>
                  <a:cubicBezTo>
                    <a:pt x="64403" y="31457"/>
                    <a:pt x="64361" y="31457"/>
                    <a:pt x="64340" y="31436"/>
                  </a:cubicBezTo>
                  <a:cubicBezTo>
                    <a:pt x="63106" y="30808"/>
                    <a:pt x="61850" y="30222"/>
                    <a:pt x="60574" y="29678"/>
                  </a:cubicBezTo>
                  <a:lnTo>
                    <a:pt x="60532" y="29678"/>
                  </a:lnTo>
                  <a:lnTo>
                    <a:pt x="59905" y="29448"/>
                  </a:lnTo>
                  <a:cubicBezTo>
                    <a:pt x="59758" y="29385"/>
                    <a:pt x="59633" y="29302"/>
                    <a:pt x="59465" y="29260"/>
                  </a:cubicBezTo>
                  <a:lnTo>
                    <a:pt x="59235" y="29176"/>
                  </a:lnTo>
                  <a:cubicBezTo>
                    <a:pt x="58942" y="29071"/>
                    <a:pt x="58649" y="28967"/>
                    <a:pt x="58335" y="28862"/>
                  </a:cubicBezTo>
                  <a:cubicBezTo>
                    <a:pt x="58126" y="28778"/>
                    <a:pt x="57896" y="28716"/>
                    <a:pt x="57687" y="28653"/>
                  </a:cubicBezTo>
                  <a:lnTo>
                    <a:pt x="57226" y="28506"/>
                  </a:lnTo>
                  <a:cubicBezTo>
                    <a:pt x="56829" y="28360"/>
                    <a:pt x="56431" y="28255"/>
                    <a:pt x="56034" y="28130"/>
                  </a:cubicBezTo>
                  <a:cubicBezTo>
                    <a:pt x="53586" y="27397"/>
                    <a:pt x="51096" y="26874"/>
                    <a:pt x="48648" y="26561"/>
                  </a:cubicBezTo>
                  <a:cubicBezTo>
                    <a:pt x="48585" y="26561"/>
                    <a:pt x="48543" y="26561"/>
                    <a:pt x="48501" y="26540"/>
                  </a:cubicBezTo>
                  <a:lnTo>
                    <a:pt x="47183" y="26372"/>
                  </a:lnTo>
                  <a:cubicBezTo>
                    <a:pt x="47078" y="26372"/>
                    <a:pt x="46995" y="26351"/>
                    <a:pt x="46890" y="26351"/>
                  </a:cubicBezTo>
                  <a:cubicBezTo>
                    <a:pt x="46388" y="26309"/>
                    <a:pt x="45886" y="26268"/>
                    <a:pt x="45404" y="26247"/>
                  </a:cubicBezTo>
                  <a:cubicBezTo>
                    <a:pt x="44693" y="26205"/>
                    <a:pt x="43982" y="26163"/>
                    <a:pt x="43312" y="26163"/>
                  </a:cubicBezTo>
                  <a:cubicBezTo>
                    <a:pt x="57121" y="18944"/>
                    <a:pt x="49025" y="3106"/>
                    <a:pt x="49024" y="3105"/>
                  </a:cubicBezTo>
                  <a:lnTo>
                    <a:pt x="49024" y="3105"/>
                  </a:lnTo>
                  <a:cubicBezTo>
                    <a:pt x="47350" y="8357"/>
                    <a:pt x="44212" y="8985"/>
                    <a:pt x="38625" y="11391"/>
                  </a:cubicBezTo>
                  <a:cubicBezTo>
                    <a:pt x="40341" y="8043"/>
                    <a:pt x="40278" y="6369"/>
                    <a:pt x="39358" y="5825"/>
                  </a:cubicBezTo>
                  <a:cubicBezTo>
                    <a:pt x="39170" y="5711"/>
                    <a:pt x="38958" y="5650"/>
                    <a:pt x="38722" y="5650"/>
                  </a:cubicBezTo>
                  <a:cubicBezTo>
                    <a:pt x="37615" y="5650"/>
                    <a:pt x="35967" y="7003"/>
                    <a:pt x="33708" y="10659"/>
                  </a:cubicBezTo>
                  <a:cubicBezTo>
                    <a:pt x="33729" y="10470"/>
                    <a:pt x="33792" y="10324"/>
                    <a:pt x="33813" y="10136"/>
                  </a:cubicBezTo>
                  <a:cubicBezTo>
                    <a:pt x="34796" y="4612"/>
                    <a:pt x="34127" y="2477"/>
                    <a:pt x="32850" y="2247"/>
                  </a:cubicBezTo>
                  <a:cubicBezTo>
                    <a:pt x="32777" y="2234"/>
                    <a:pt x="32704" y="2227"/>
                    <a:pt x="32630" y="2227"/>
                  </a:cubicBezTo>
                  <a:cubicBezTo>
                    <a:pt x="31438" y="2227"/>
                    <a:pt x="30178" y="4025"/>
                    <a:pt x="29251" y="9089"/>
                  </a:cubicBezTo>
                  <a:cubicBezTo>
                    <a:pt x="29231" y="8462"/>
                    <a:pt x="29189" y="7855"/>
                    <a:pt x="29105" y="7269"/>
                  </a:cubicBezTo>
                  <a:cubicBezTo>
                    <a:pt x="28420" y="1887"/>
                    <a:pt x="27210" y="0"/>
                    <a:pt x="25981" y="0"/>
                  </a:cubicBezTo>
                  <a:close/>
                </a:path>
              </a:pathLst>
            </a:custGeom>
            <a:solidFill>
              <a:schemeClr val="accent4"/>
            </a:solidFill>
            <a:ln w="152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39" name="Google Shape;739;p35"/>
            <p:cNvGrpSpPr/>
            <p:nvPr/>
          </p:nvGrpSpPr>
          <p:grpSpPr>
            <a:xfrm>
              <a:off x="4159260" y="2757551"/>
              <a:ext cx="1463407" cy="1367965"/>
              <a:chOff x="719973" y="2788061"/>
              <a:chExt cx="1629266" cy="1524704"/>
            </a:xfrm>
          </p:grpSpPr>
          <p:sp>
            <p:nvSpPr>
              <p:cNvPr id="740" name="Google Shape;740;p35"/>
              <p:cNvSpPr/>
              <p:nvPr/>
            </p:nvSpPr>
            <p:spPr>
              <a:xfrm>
                <a:off x="1105676" y="3293188"/>
                <a:ext cx="1243564" cy="917911"/>
              </a:xfrm>
              <a:custGeom>
                <a:avLst/>
                <a:gdLst/>
                <a:ahLst/>
                <a:cxnLst/>
                <a:rect l="l" t="t" r="r" b="b"/>
                <a:pathLst>
                  <a:path w="64425" h="47554" extrusionOk="0">
                    <a:moveTo>
                      <a:pt x="22640" y="1"/>
                    </a:moveTo>
                    <a:cubicBezTo>
                      <a:pt x="14630" y="1"/>
                      <a:pt x="6859" y="2044"/>
                      <a:pt x="0" y="5748"/>
                    </a:cubicBezTo>
                    <a:lnTo>
                      <a:pt x="22682" y="47470"/>
                    </a:lnTo>
                    <a:lnTo>
                      <a:pt x="22619" y="47554"/>
                    </a:lnTo>
                    <a:lnTo>
                      <a:pt x="64424" y="24893"/>
                    </a:lnTo>
                    <a:cubicBezTo>
                      <a:pt x="58608" y="14201"/>
                      <a:pt x="48753" y="5727"/>
                      <a:pt x="36177" y="1982"/>
                    </a:cubicBezTo>
                    <a:cubicBezTo>
                      <a:pt x="31669" y="639"/>
                      <a:pt x="27117" y="1"/>
                      <a:pt x="22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35"/>
              <p:cNvSpPr/>
              <p:nvPr/>
            </p:nvSpPr>
            <p:spPr>
              <a:xfrm>
                <a:off x="930390" y="2916809"/>
                <a:ext cx="207212" cy="200186"/>
              </a:xfrm>
              <a:custGeom>
                <a:avLst/>
                <a:gdLst/>
                <a:ahLst/>
                <a:cxnLst/>
                <a:rect l="l" t="t" r="r" b="b"/>
                <a:pathLst>
                  <a:path w="10735" h="10371" extrusionOk="0">
                    <a:moveTo>
                      <a:pt x="1858" y="1"/>
                    </a:moveTo>
                    <a:cubicBezTo>
                      <a:pt x="1445" y="1"/>
                      <a:pt x="1129" y="134"/>
                      <a:pt x="900" y="369"/>
                    </a:cubicBezTo>
                    <a:cubicBezTo>
                      <a:pt x="1" y="1311"/>
                      <a:pt x="691" y="3445"/>
                      <a:pt x="4750" y="7337"/>
                    </a:cubicBezTo>
                    <a:cubicBezTo>
                      <a:pt x="5169" y="7755"/>
                      <a:pt x="5629" y="8173"/>
                      <a:pt x="6131" y="8571"/>
                    </a:cubicBezTo>
                    <a:cubicBezTo>
                      <a:pt x="6173" y="8592"/>
                      <a:pt x="6257" y="8613"/>
                      <a:pt x="6320" y="8634"/>
                    </a:cubicBezTo>
                    <a:cubicBezTo>
                      <a:pt x="7282" y="9157"/>
                      <a:pt x="8245" y="9743"/>
                      <a:pt x="9186" y="10370"/>
                    </a:cubicBezTo>
                    <a:cubicBezTo>
                      <a:pt x="8391" y="9220"/>
                      <a:pt x="8349" y="8487"/>
                      <a:pt x="8705" y="8090"/>
                    </a:cubicBezTo>
                    <a:cubicBezTo>
                      <a:pt x="8864" y="7939"/>
                      <a:pt x="9068" y="7856"/>
                      <a:pt x="9328" y="7856"/>
                    </a:cubicBezTo>
                    <a:cubicBezTo>
                      <a:pt x="9683" y="7856"/>
                      <a:pt x="10142" y="8011"/>
                      <a:pt x="10734" y="8362"/>
                    </a:cubicBezTo>
                    <a:cubicBezTo>
                      <a:pt x="9918" y="7127"/>
                      <a:pt x="9165" y="5851"/>
                      <a:pt x="8537" y="4596"/>
                    </a:cubicBezTo>
                    <a:cubicBezTo>
                      <a:pt x="8517" y="4554"/>
                      <a:pt x="8517" y="4533"/>
                      <a:pt x="8475" y="4491"/>
                    </a:cubicBezTo>
                    <a:cubicBezTo>
                      <a:pt x="8286" y="4303"/>
                      <a:pt x="8140" y="4114"/>
                      <a:pt x="7952" y="3968"/>
                    </a:cubicBezTo>
                    <a:cubicBezTo>
                      <a:pt x="4982" y="1075"/>
                      <a:pt x="3029" y="1"/>
                      <a:pt x="18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35"/>
              <p:cNvSpPr/>
              <p:nvPr/>
            </p:nvSpPr>
            <p:spPr>
              <a:xfrm>
                <a:off x="878697" y="3167201"/>
                <a:ext cx="186211" cy="86707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4492" extrusionOk="0">
                    <a:moveTo>
                      <a:pt x="4813" y="0"/>
                    </a:moveTo>
                    <a:cubicBezTo>
                      <a:pt x="1508" y="0"/>
                      <a:pt x="207" y="739"/>
                      <a:pt x="105" y="1730"/>
                    </a:cubicBezTo>
                    <a:cubicBezTo>
                      <a:pt x="0" y="2818"/>
                      <a:pt x="1277" y="3864"/>
                      <a:pt x="4959" y="4492"/>
                    </a:cubicBezTo>
                    <a:cubicBezTo>
                      <a:pt x="5817" y="3989"/>
                      <a:pt x="6801" y="3466"/>
                      <a:pt x="7847" y="2943"/>
                    </a:cubicBezTo>
                    <a:cubicBezTo>
                      <a:pt x="8495" y="2650"/>
                      <a:pt x="9060" y="2378"/>
                      <a:pt x="9646" y="2190"/>
                    </a:cubicBezTo>
                    <a:cubicBezTo>
                      <a:pt x="8182" y="1520"/>
                      <a:pt x="7700" y="872"/>
                      <a:pt x="7826" y="328"/>
                    </a:cubicBezTo>
                    <a:cubicBezTo>
                      <a:pt x="7679" y="244"/>
                      <a:pt x="7512" y="202"/>
                      <a:pt x="7366" y="119"/>
                    </a:cubicBezTo>
                    <a:cubicBezTo>
                      <a:pt x="6407" y="38"/>
                      <a:pt x="5559" y="0"/>
                      <a:pt x="48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35"/>
              <p:cNvSpPr/>
              <p:nvPr/>
            </p:nvSpPr>
            <p:spPr>
              <a:xfrm>
                <a:off x="1038638" y="2816725"/>
                <a:ext cx="192658" cy="286932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14865" extrusionOk="0">
                    <a:moveTo>
                      <a:pt x="2049" y="0"/>
                    </a:moveTo>
                    <a:cubicBezTo>
                      <a:pt x="1811" y="0"/>
                      <a:pt x="1588" y="54"/>
                      <a:pt x="1381" y="156"/>
                    </a:cubicBezTo>
                    <a:cubicBezTo>
                      <a:pt x="1360" y="156"/>
                      <a:pt x="1360" y="177"/>
                      <a:pt x="1360" y="177"/>
                    </a:cubicBezTo>
                    <a:cubicBezTo>
                      <a:pt x="1360" y="177"/>
                      <a:pt x="1318" y="177"/>
                      <a:pt x="1318" y="198"/>
                    </a:cubicBezTo>
                    <a:cubicBezTo>
                      <a:pt x="272" y="721"/>
                      <a:pt x="0" y="2374"/>
                      <a:pt x="1172" y="5700"/>
                    </a:cubicBezTo>
                    <a:cubicBezTo>
                      <a:pt x="1569" y="6851"/>
                      <a:pt x="2113" y="8169"/>
                      <a:pt x="2867" y="9718"/>
                    </a:cubicBezTo>
                    <a:cubicBezTo>
                      <a:pt x="2888" y="9739"/>
                      <a:pt x="2888" y="9781"/>
                      <a:pt x="2929" y="9822"/>
                    </a:cubicBezTo>
                    <a:cubicBezTo>
                      <a:pt x="3557" y="11057"/>
                      <a:pt x="4310" y="12333"/>
                      <a:pt x="5147" y="13568"/>
                    </a:cubicBezTo>
                    <a:cubicBezTo>
                      <a:pt x="5608" y="13861"/>
                      <a:pt x="6194" y="14279"/>
                      <a:pt x="6842" y="14865"/>
                    </a:cubicBezTo>
                    <a:cubicBezTo>
                      <a:pt x="5440" y="11915"/>
                      <a:pt x="5503" y="10576"/>
                      <a:pt x="6214" y="10241"/>
                    </a:cubicBezTo>
                    <a:cubicBezTo>
                      <a:pt x="6319" y="10191"/>
                      <a:pt x="6433" y="10165"/>
                      <a:pt x="6554" y="10165"/>
                    </a:cubicBezTo>
                    <a:cubicBezTo>
                      <a:pt x="7308" y="10165"/>
                      <a:pt x="8384" y="11176"/>
                      <a:pt x="9771" y="13986"/>
                    </a:cubicBezTo>
                    <a:cubicBezTo>
                      <a:pt x="9855" y="14133"/>
                      <a:pt x="9939" y="14300"/>
                      <a:pt x="9981" y="14447"/>
                    </a:cubicBezTo>
                    <a:cubicBezTo>
                      <a:pt x="9792" y="13045"/>
                      <a:pt x="9751" y="11998"/>
                      <a:pt x="9834" y="11245"/>
                    </a:cubicBezTo>
                    <a:cubicBezTo>
                      <a:pt x="9332" y="9843"/>
                      <a:pt x="8746" y="8462"/>
                      <a:pt x="8119" y="7207"/>
                    </a:cubicBezTo>
                    <a:cubicBezTo>
                      <a:pt x="8098" y="7186"/>
                      <a:pt x="8098" y="7165"/>
                      <a:pt x="8077" y="7102"/>
                    </a:cubicBezTo>
                    <a:cubicBezTo>
                      <a:pt x="7282" y="5554"/>
                      <a:pt x="6549" y="4299"/>
                      <a:pt x="5880" y="3315"/>
                    </a:cubicBezTo>
                    <a:cubicBezTo>
                      <a:pt x="4311" y="937"/>
                      <a:pt x="3042" y="0"/>
                      <a:pt x="20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35"/>
              <p:cNvSpPr/>
              <p:nvPr/>
            </p:nvSpPr>
            <p:spPr>
              <a:xfrm>
                <a:off x="890009" y="3044147"/>
                <a:ext cx="283940" cy="140696"/>
              </a:xfrm>
              <a:custGeom>
                <a:avLst/>
                <a:gdLst/>
                <a:ahLst/>
                <a:cxnLst/>
                <a:rect l="l" t="t" r="r" b="b"/>
                <a:pathLst>
                  <a:path w="14710" h="7289" extrusionOk="0">
                    <a:moveTo>
                      <a:pt x="2212" y="0"/>
                    </a:moveTo>
                    <a:cubicBezTo>
                      <a:pt x="1337" y="0"/>
                      <a:pt x="822" y="290"/>
                      <a:pt x="586" y="760"/>
                    </a:cubicBezTo>
                    <a:cubicBezTo>
                      <a:pt x="0" y="1911"/>
                      <a:pt x="1318" y="3732"/>
                      <a:pt x="6298" y="6242"/>
                    </a:cubicBezTo>
                    <a:lnTo>
                      <a:pt x="6780" y="6494"/>
                    </a:lnTo>
                    <a:cubicBezTo>
                      <a:pt x="6926" y="6556"/>
                      <a:pt x="7093" y="6640"/>
                      <a:pt x="7240" y="6703"/>
                    </a:cubicBezTo>
                    <a:cubicBezTo>
                      <a:pt x="7282" y="6703"/>
                      <a:pt x="7282" y="6703"/>
                      <a:pt x="7282" y="6661"/>
                    </a:cubicBezTo>
                    <a:cubicBezTo>
                      <a:pt x="7400" y="6210"/>
                      <a:pt x="7903" y="5914"/>
                      <a:pt x="8961" y="5914"/>
                    </a:cubicBezTo>
                    <a:cubicBezTo>
                      <a:pt x="9768" y="5914"/>
                      <a:pt x="10899" y="6086"/>
                      <a:pt x="12429" y="6494"/>
                    </a:cubicBezTo>
                    <a:cubicBezTo>
                      <a:pt x="13182" y="6703"/>
                      <a:pt x="13935" y="6975"/>
                      <a:pt x="14710" y="7289"/>
                    </a:cubicBezTo>
                    <a:cubicBezTo>
                      <a:pt x="14207" y="6912"/>
                      <a:pt x="13705" y="6494"/>
                      <a:pt x="13266" y="6054"/>
                    </a:cubicBezTo>
                    <a:cubicBezTo>
                      <a:pt x="12345" y="5133"/>
                      <a:pt x="11697" y="4401"/>
                      <a:pt x="11278" y="3773"/>
                    </a:cubicBezTo>
                    <a:cubicBezTo>
                      <a:pt x="10337" y="3146"/>
                      <a:pt x="9353" y="2539"/>
                      <a:pt x="8412" y="2058"/>
                    </a:cubicBezTo>
                    <a:cubicBezTo>
                      <a:pt x="8349" y="2037"/>
                      <a:pt x="8265" y="2016"/>
                      <a:pt x="8223" y="1995"/>
                    </a:cubicBezTo>
                    <a:cubicBezTo>
                      <a:pt x="5367" y="567"/>
                      <a:pt x="3437" y="0"/>
                      <a:pt x="22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35"/>
              <p:cNvSpPr/>
              <p:nvPr/>
            </p:nvSpPr>
            <p:spPr>
              <a:xfrm>
                <a:off x="1027732" y="3158553"/>
                <a:ext cx="163589" cy="51325"/>
              </a:xfrm>
              <a:custGeom>
                <a:avLst/>
                <a:gdLst/>
                <a:ahLst/>
                <a:cxnLst/>
                <a:rect l="l" t="t" r="r" b="b"/>
                <a:pathLst>
                  <a:path w="8475" h="2659" extrusionOk="0">
                    <a:moveTo>
                      <a:pt x="1848" y="1"/>
                    </a:moveTo>
                    <a:cubicBezTo>
                      <a:pt x="775" y="1"/>
                      <a:pt x="266" y="310"/>
                      <a:pt x="147" y="776"/>
                    </a:cubicBezTo>
                    <a:lnTo>
                      <a:pt x="147" y="797"/>
                    </a:lnTo>
                    <a:cubicBezTo>
                      <a:pt x="0" y="1341"/>
                      <a:pt x="481" y="2010"/>
                      <a:pt x="1946" y="2659"/>
                    </a:cubicBezTo>
                    <a:cubicBezTo>
                      <a:pt x="3566" y="2076"/>
                      <a:pt x="5033" y="1854"/>
                      <a:pt x="6318" y="1854"/>
                    </a:cubicBezTo>
                    <a:cubicBezTo>
                      <a:pt x="7108" y="1854"/>
                      <a:pt x="7829" y="1938"/>
                      <a:pt x="8474" y="2073"/>
                    </a:cubicBezTo>
                    <a:cubicBezTo>
                      <a:pt x="8160" y="1864"/>
                      <a:pt x="7888" y="1634"/>
                      <a:pt x="7596" y="1403"/>
                    </a:cubicBezTo>
                    <a:cubicBezTo>
                      <a:pt x="6800" y="1069"/>
                      <a:pt x="6026" y="776"/>
                      <a:pt x="5294" y="587"/>
                    </a:cubicBezTo>
                    <a:cubicBezTo>
                      <a:pt x="3778" y="175"/>
                      <a:pt x="2654" y="1"/>
                      <a:pt x="18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35"/>
              <p:cNvSpPr/>
              <p:nvPr/>
            </p:nvSpPr>
            <p:spPr>
              <a:xfrm>
                <a:off x="1179179" y="2788061"/>
                <a:ext cx="106241" cy="244524"/>
              </a:xfrm>
              <a:custGeom>
                <a:avLst/>
                <a:gdLst/>
                <a:ahLst/>
                <a:cxnLst/>
                <a:rect l="l" t="t" r="r" b="b"/>
                <a:pathLst>
                  <a:path w="5504" h="12668" extrusionOk="0">
                    <a:moveTo>
                      <a:pt x="2212" y="1"/>
                    </a:moveTo>
                    <a:cubicBezTo>
                      <a:pt x="2166" y="1"/>
                      <a:pt x="2119" y="3"/>
                      <a:pt x="2072" y="9"/>
                    </a:cubicBezTo>
                    <a:cubicBezTo>
                      <a:pt x="796" y="176"/>
                      <a:pt x="1" y="2227"/>
                      <a:pt x="712" y="7813"/>
                    </a:cubicBezTo>
                    <a:cubicBezTo>
                      <a:pt x="733" y="8043"/>
                      <a:pt x="796" y="8294"/>
                      <a:pt x="817" y="8545"/>
                    </a:cubicBezTo>
                    <a:cubicBezTo>
                      <a:pt x="838" y="8566"/>
                      <a:pt x="838" y="8587"/>
                      <a:pt x="879" y="8650"/>
                    </a:cubicBezTo>
                    <a:cubicBezTo>
                      <a:pt x="1507" y="9926"/>
                      <a:pt x="2072" y="11286"/>
                      <a:pt x="2574" y="12667"/>
                    </a:cubicBezTo>
                    <a:cubicBezTo>
                      <a:pt x="2679" y="11496"/>
                      <a:pt x="3076" y="10973"/>
                      <a:pt x="3558" y="10889"/>
                    </a:cubicBezTo>
                    <a:cubicBezTo>
                      <a:pt x="3599" y="10883"/>
                      <a:pt x="3640" y="10880"/>
                      <a:pt x="3680" y="10880"/>
                    </a:cubicBezTo>
                    <a:cubicBezTo>
                      <a:pt x="4198" y="10880"/>
                      <a:pt x="4679" y="11384"/>
                      <a:pt x="5106" y="12626"/>
                    </a:cubicBezTo>
                    <a:cubicBezTo>
                      <a:pt x="5169" y="11496"/>
                      <a:pt x="5294" y="10345"/>
                      <a:pt x="5483" y="9299"/>
                    </a:cubicBezTo>
                    <a:cubicBezTo>
                      <a:pt x="5483" y="9215"/>
                      <a:pt x="5503" y="9173"/>
                      <a:pt x="5503" y="9089"/>
                    </a:cubicBezTo>
                    <a:cubicBezTo>
                      <a:pt x="5483" y="8462"/>
                      <a:pt x="5420" y="7855"/>
                      <a:pt x="5336" y="7248"/>
                    </a:cubicBezTo>
                    <a:cubicBezTo>
                      <a:pt x="4671" y="1886"/>
                      <a:pt x="3443" y="1"/>
                      <a:pt x="22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35"/>
              <p:cNvSpPr/>
              <p:nvPr/>
            </p:nvSpPr>
            <p:spPr>
              <a:xfrm>
                <a:off x="1369811" y="2896927"/>
                <a:ext cx="130060" cy="155038"/>
              </a:xfrm>
              <a:custGeom>
                <a:avLst/>
                <a:gdLst/>
                <a:ahLst/>
                <a:cxnLst/>
                <a:rect l="l" t="t" r="r" b="b"/>
                <a:pathLst>
                  <a:path w="6738" h="8032" extrusionOk="0">
                    <a:moveTo>
                      <a:pt x="5098" y="0"/>
                    </a:moveTo>
                    <a:cubicBezTo>
                      <a:pt x="3984" y="0"/>
                      <a:pt x="2355" y="1361"/>
                      <a:pt x="105" y="5019"/>
                    </a:cubicBezTo>
                    <a:cubicBezTo>
                      <a:pt x="63" y="5165"/>
                      <a:pt x="21" y="5354"/>
                      <a:pt x="1" y="5521"/>
                    </a:cubicBezTo>
                    <a:cubicBezTo>
                      <a:pt x="524" y="5751"/>
                      <a:pt x="733" y="6504"/>
                      <a:pt x="419" y="8032"/>
                    </a:cubicBezTo>
                    <a:cubicBezTo>
                      <a:pt x="837" y="7760"/>
                      <a:pt x="1277" y="7530"/>
                      <a:pt x="1737" y="7258"/>
                    </a:cubicBezTo>
                    <a:cubicBezTo>
                      <a:pt x="2930" y="6672"/>
                      <a:pt x="4018" y="6190"/>
                      <a:pt x="5022" y="5751"/>
                    </a:cubicBezTo>
                    <a:cubicBezTo>
                      <a:pt x="6738" y="2403"/>
                      <a:pt x="6654" y="729"/>
                      <a:pt x="5755" y="185"/>
                    </a:cubicBezTo>
                    <a:cubicBezTo>
                      <a:pt x="5559" y="65"/>
                      <a:pt x="5341" y="0"/>
                      <a:pt x="50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35"/>
              <p:cNvSpPr/>
              <p:nvPr/>
            </p:nvSpPr>
            <p:spPr>
              <a:xfrm>
                <a:off x="1268840" y="3219163"/>
                <a:ext cx="425" cy="2432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63"/>
                      <a:pt x="1" y="84"/>
                      <a:pt x="22" y="126"/>
                    </a:cubicBezTo>
                    <a:lnTo>
                      <a:pt x="22" y="63"/>
                    </a:lnTo>
                    <a:cubicBezTo>
                      <a:pt x="22" y="42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rgbClr val="AE00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35"/>
              <p:cNvSpPr/>
              <p:nvPr/>
            </p:nvSpPr>
            <p:spPr>
              <a:xfrm>
                <a:off x="1277719" y="2830642"/>
                <a:ext cx="114734" cy="294421"/>
              </a:xfrm>
              <a:custGeom>
                <a:avLst/>
                <a:gdLst/>
                <a:ahLst/>
                <a:cxnLst/>
                <a:rect l="l" t="t" r="r" b="b"/>
                <a:pathLst>
                  <a:path w="5944" h="15253" extrusionOk="0">
                    <a:moveTo>
                      <a:pt x="3756" y="0"/>
                    </a:moveTo>
                    <a:cubicBezTo>
                      <a:pt x="2564" y="0"/>
                      <a:pt x="1305" y="1799"/>
                      <a:pt x="398" y="6883"/>
                    </a:cubicBezTo>
                    <a:cubicBezTo>
                      <a:pt x="398" y="6967"/>
                      <a:pt x="378" y="7009"/>
                      <a:pt x="378" y="7093"/>
                    </a:cubicBezTo>
                    <a:cubicBezTo>
                      <a:pt x="189" y="8160"/>
                      <a:pt x="64" y="9290"/>
                      <a:pt x="1" y="10420"/>
                    </a:cubicBezTo>
                    <a:cubicBezTo>
                      <a:pt x="231" y="11152"/>
                      <a:pt x="482" y="12114"/>
                      <a:pt x="629" y="13370"/>
                    </a:cubicBezTo>
                    <a:cubicBezTo>
                      <a:pt x="712" y="13977"/>
                      <a:pt x="754" y="14625"/>
                      <a:pt x="754" y="15253"/>
                    </a:cubicBezTo>
                    <a:cubicBezTo>
                      <a:pt x="963" y="14458"/>
                      <a:pt x="1215" y="13663"/>
                      <a:pt x="1487" y="12951"/>
                    </a:cubicBezTo>
                    <a:cubicBezTo>
                      <a:pt x="2679" y="9913"/>
                      <a:pt x="3690" y="8868"/>
                      <a:pt x="4443" y="8868"/>
                    </a:cubicBezTo>
                    <a:cubicBezTo>
                      <a:pt x="4536" y="8868"/>
                      <a:pt x="4624" y="8883"/>
                      <a:pt x="4709" y="8913"/>
                    </a:cubicBezTo>
                    <a:cubicBezTo>
                      <a:pt x="4709" y="8913"/>
                      <a:pt x="4730" y="8913"/>
                      <a:pt x="4730" y="8955"/>
                    </a:cubicBezTo>
                    <a:cubicBezTo>
                      <a:pt x="4772" y="8788"/>
                      <a:pt x="4813" y="8599"/>
                      <a:pt x="4834" y="8453"/>
                    </a:cubicBezTo>
                    <a:cubicBezTo>
                      <a:pt x="4876" y="8264"/>
                      <a:pt x="4918" y="8118"/>
                      <a:pt x="4939" y="7930"/>
                    </a:cubicBezTo>
                    <a:cubicBezTo>
                      <a:pt x="5943" y="2406"/>
                      <a:pt x="5253" y="272"/>
                      <a:pt x="3976" y="21"/>
                    </a:cubicBezTo>
                    <a:cubicBezTo>
                      <a:pt x="3903" y="7"/>
                      <a:pt x="3830" y="0"/>
                      <a:pt x="37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35"/>
              <p:cNvSpPr/>
              <p:nvPr/>
            </p:nvSpPr>
            <p:spPr>
              <a:xfrm>
                <a:off x="1293084" y="3002396"/>
                <a:ext cx="90876" cy="135195"/>
              </a:xfrm>
              <a:custGeom>
                <a:avLst/>
                <a:gdLst/>
                <a:ahLst/>
                <a:cxnLst/>
                <a:rect l="l" t="t" r="r" b="b"/>
                <a:pathLst>
                  <a:path w="4708" h="7004" extrusionOk="0">
                    <a:moveTo>
                      <a:pt x="3645" y="0"/>
                    </a:moveTo>
                    <a:cubicBezTo>
                      <a:pt x="2894" y="0"/>
                      <a:pt x="1895" y="1086"/>
                      <a:pt x="732" y="4074"/>
                    </a:cubicBezTo>
                    <a:cubicBezTo>
                      <a:pt x="439" y="4807"/>
                      <a:pt x="209" y="5602"/>
                      <a:pt x="0" y="6376"/>
                    </a:cubicBezTo>
                    <a:lnTo>
                      <a:pt x="0" y="7004"/>
                    </a:lnTo>
                    <a:cubicBezTo>
                      <a:pt x="795" y="5518"/>
                      <a:pt x="2155" y="3907"/>
                      <a:pt x="4394" y="2547"/>
                    </a:cubicBezTo>
                    <a:cubicBezTo>
                      <a:pt x="4708" y="1040"/>
                      <a:pt x="4499" y="287"/>
                      <a:pt x="3976" y="78"/>
                    </a:cubicBezTo>
                    <a:cubicBezTo>
                      <a:pt x="3976" y="78"/>
                      <a:pt x="3934" y="78"/>
                      <a:pt x="3934" y="57"/>
                    </a:cubicBezTo>
                    <a:cubicBezTo>
                      <a:pt x="3842" y="20"/>
                      <a:pt x="3746" y="0"/>
                      <a:pt x="36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35"/>
              <p:cNvSpPr/>
              <p:nvPr/>
            </p:nvSpPr>
            <p:spPr>
              <a:xfrm>
                <a:off x="1144049" y="3012375"/>
                <a:ext cx="125621" cy="218504"/>
              </a:xfrm>
              <a:custGeom>
                <a:avLst/>
                <a:gdLst/>
                <a:ahLst/>
                <a:cxnLst/>
                <a:rect l="l" t="t" r="r" b="b"/>
                <a:pathLst>
                  <a:path w="6508" h="11320" extrusionOk="0">
                    <a:moveTo>
                      <a:pt x="1129" y="0"/>
                    </a:moveTo>
                    <a:cubicBezTo>
                      <a:pt x="1001" y="0"/>
                      <a:pt x="883" y="29"/>
                      <a:pt x="774" y="84"/>
                    </a:cubicBezTo>
                    <a:cubicBezTo>
                      <a:pt x="84" y="440"/>
                      <a:pt x="0" y="1779"/>
                      <a:pt x="1402" y="4708"/>
                    </a:cubicBezTo>
                    <a:cubicBezTo>
                      <a:pt x="1674" y="4938"/>
                      <a:pt x="1967" y="5210"/>
                      <a:pt x="2281" y="5524"/>
                    </a:cubicBezTo>
                    <a:cubicBezTo>
                      <a:pt x="4059" y="7261"/>
                      <a:pt x="5671" y="9876"/>
                      <a:pt x="6507" y="11320"/>
                    </a:cubicBezTo>
                    <a:lnTo>
                      <a:pt x="6507" y="10839"/>
                    </a:lnTo>
                    <a:cubicBezTo>
                      <a:pt x="6507" y="10797"/>
                      <a:pt x="6487" y="10755"/>
                      <a:pt x="6487" y="10734"/>
                    </a:cubicBezTo>
                    <a:cubicBezTo>
                      <a:pt x="5775" y="9123"/>
                      <a:pt x="4855" y="6591"/>
                      <a:pt x="4541" y="4373"/>
                    </a:cubicBezTo>
                    <a:lnTo>
                      <a:pt x="4541" y="4290"/>
                    </a:lnTo>
                    <a:cubicBezTo>
                      <a:pt x="4478" y="4122"/>
                      <a:pt x="4415" y="3976"/>
                      <a:pt x="4331" y="3829"/>
                    </a:cubicBezTo>
                    <a:cubicBezTo>
                      <a:pt x="2953" y="1019"/>
                      <a:pt x="1881" y="0"/>
                      <a:pt x="11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35"/>
              <p:cNvSpPr/>
              <p:nvPr/>
            </p:nvSpPr>
            <p:spPr>
              <a:xfrm>
                <a:off x="1228053" y="2998535"/>
                <a:ext cx="65841" cy="222249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11514" extrusionOk="0">
                    <a:moveTo>
                      <a:pt x="1163" y="0"/>
                    </a:moveTo>
                    <a:cubicBezTo>
                      <a:pt x="1131" y="0"/>
                      <a:pt x="1099" y="2"/>
                      <a:pt x="1067" y="6"/>
                    </a:cubicBezTo>
                    <a:cubicBezTo>
                      <a:pt x="565" y="90"/>
                      <a:pt x="168" y="613"/>
                      <a:pt x="63" y="1784"/>
                    </a:cubicBezTo>
                    <a:cubicBezTo>
                      <a:pt x="0" y="2579"/>
                      <a:pt x="21" y="3626"/>
                      <a:pt x="231" y="5007"/>
                    </a:cubicBezTo>
                    <a:lnTo>
                      <a:pt x="231" y="5090"/>
                    </a:lnTo>
                    <a:cubicBezTo>
                      <a:pt x="544" y="7308"/>
                      <a:pt x="1465" y="9840"/>
                      <a:pt x="2135" y="11472"/>
                    </a:cubicBezTo>
                    <a:cubicBezTo>
                      <a:pt x="2135" y="11493"/>
                      <a:pt x="2155" y="11493"/>
                      <a:pt x="2155" y="11514"/>
                    </a:cubicBezTo>
                    <a:cubicBezTo>
                      <a:pt x="2197" y="10635"/>
                      <a:pt x="2427" y="9003"/>
                      <a:pt x="3411" y="7224"/>
                    </a:cubicBezTo>
                    <a:cubicBezTo>
                      <a:pt x="3369" y="6994"/>
                      <a:pt x="3369" y="6785"/>
                      <a:pt x="3369" y="6576"/>
                    </a:cubicBezTo>
                    <a:cubicBezTo>
                      <a:pt x="3327" y="5927"/>
                      <a:pt x="3306" y="5300"/>
                      <a:pt x="3223" y="4693"/>
                    </a:cubicBezTo>
                    <a:cubicBezTo>
                      <a:pt x="3055" y="3416"/>
                      <a:pt x="2846" y="2454"/>
                      <a:pt x="2595" y="1742"/>
                    </a:cubicBezTo>
                    <a:cubicBezTo>
                      <a:pt x="2181" y="482"/>
                      <a:pt x="1675" y="0"/>
                      <a:pt x="11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35"/>
              <p:cNvSpPr/>
              <p:nvPr/>
            </p:nvSpPr>
            <p:spPr>
              <a:xfrm>
                <a:off x="1091546" y="3068719"/>
                <a:ext cx="178123" cy="167005"/>
              </a:xfrm>
              <a:custGeom>
                <a:avLst/>
                <a:gdLst/>
                <a:ahLst/>
                <a:cxnLst/>
                <a:rect l="l" t="t" r="r" b="b"/>
                <a:pathLst>
                  <a:path w="9228" h="8652" extrusionOk="0">
                    <a:moveTo>
                      <a:pt x="1008" y="1"/>
                    </a:moveTo>
                    <a:cubicBezTo>
                      <a:pt x="743" y="1"/>
                      <a:pt x="541" y="88"/>
                      <a:pt x="398" y="241"/>
                    </a:cubicBezTo>
                    <a:cubicBezTo>
                      <a:pt x="0" y="638"/>
                      <a:pt x="84" y="1350"/>
                      <a:pt x="858" y="2521"/>
                    </a:cubicBezTo>
                    <a:cubicBezTo>
                      <a:pt x="1277" y="3149"/>
                      <a:pt x="1925" y="3902"/>
                      <a:pt x="2846" y="4802"/>
                    </a:cubicBezTo>
                    <a:cubicBezTo>
                      <a:pt x="3285" y="5221"/>
                      <a:pt x="3766" y="5639"/>
                      <a:pt x="4290" y="6057"/>
                    </a:cubicBezTo>
                    <a:cubicBezTo>
                      <a:pt x="4582" y="6288"/>
                      <a:pt x="4896" y="6518"/>
                      <a:pt x="5168" y="6727"/>
                    </a:cubicBezTo>
                    <a:cubicBezTo>
                      <a:pt x="7763" y="7292"/>
                      <a:pt x="9227" y="8652"/>
                      <a:pt x="9227" y="8652"/>
                    </a:cubicBezTo>
                    <a:lnTo>
                      <a:pt x="9227" y="8464"/>
                    </a:lnTo>
                    <a:cubicBezTo>
                      <a:pt x="8391" y="6999"/>
                      <a:pt x="6779" y="4405"/>
                      <a:pt x="5001" y="2647"/>
                    </a:cubicBezTo>
                    <a:cubicBezTo>
                      <a:pt x="4645" y="2312"/>
                      <a:pt x="4373" y="2061"/>
                      <a:pt x="4101" y="1810"/>
                    </a:cubicBezTo>
                    <a:cubicBezTo>
                      <a:pt x="3453" y="1245"/>
                      <a:pt x="2867" y="806"/>
                      <a:pt x="2406" y="513"/>
                    </a:cubicBezTo>
                    <a:cubicBezTo>
                      <a:pt x="1821" y="155"/>
                      <a:pt x="1359" y="1"/>
                      <a:pt x="1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35"/>
              <p:cNvSpPr/>
              <p:nvPr/>
            </p:nvSpPr>
            <p:spPr>
              <a:xfrm>
                <a:off x="859318" y="3484109"/>
                <a:ext cx="341288" cy="627775"/>
              </a:xfrm>
              <a:custGeom>
                <a:avLst/>
                <a:gdLst/>
                <a:ahLst/>
                <a:cxnLst/>
                <a:rect l="l" t="t" r="r" b="b"/>
                <a:pathLst>
                  <a:path w="17681" h="32523" extrusionOk="0">
                    <a:moveTo>
                      <a:pt x="0" y="0"/>
                    </a:moveTo>
                    <a:lnTo>
                      <a:pt x="16090" y="32076"/>
                    </a:lnTo>
                    <a:cubicBezTo>
                      <a:pt x="16208" y="32356"/>
                      <a:pt x="16493" y="32522"/>
                      <a:pt x="16783" y="32522"/>
                    </a:cubicBezTo>
                    <a:cubicBezTo>
                      <a:pt x="16904" y="32522"/>
                      <a:pt x="17026" y="32493"/>
                      <a:pt x="17137" y="32432"/>
                    </a:cubicBezTo>
                    <a:cubicBezTo>
                      <a:pt x="17513" y="32243"/>
                      <a:pt x="17681" y="31762"/>
                      <a:pt x="17471" y="31385"/>
                    </a:cubicBezTo>
                    <a:lnTo>
                      <a:pt x="2511" y="1507"/>
                    </a:lnTo>
                    <a:cubicBezTo>
                      <a:pt x="1611" y="1088"/>
                      <a:pt x="774" y="56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35"/>
              <p:cNvSpPr/>
              <p:nvPr/>
            </p:nvSpPr>
            <p:spPr>
              <a:xfrm>
                <a:off x="719973" y="2847995"/>
                <a:ext cx="1117538" cy="689852"/>
              </a:xfrm>
              <a:custGeom>
                <a:avLst/>
                <a:gdLst/>
                <a:ahLst/>
                <a:cxnLst/>
                <a:rect l="l" t="t" r="r" b="b"/>
                <a:pathLst>
                  <a:path w="57896" h="35739" extrusionOk="0">
                    <a:moveTo>
                      <a:pt x="41975" y="11635"/>
                    </a:moveTo>
                    <a:cubicBezTo>
                      <a:pt x="43205" y="11635"/>
                      <a:pt x="44228" y="11949"/>
                      <a:pt x="44589" y="12680"/>
                    </a:cubicBezTo>
                    <a:cubicBezTo>
                      <a:pt x="45342" y="14187"/>
                      <a:pt x="44254" y="17932"/>
                      <a:pt x="40739" y="19689"/>
                    </a:cubicBezTo>
                    <a:cubicBezTo>
                      <a:pt x="39358" y="20384"/>
                      <a:pt x="38021" y="20647"/>
                      <a:pt x="36875" y="20647"/>
                    </a:cubicBezTo>
                    <a:cubicBezTo>
                      <a:pt x="35120" y="20647"/>
                      <a:pt x="33816" y="20029"/>
                      <a:pt x="33499" y="19397"/>
                    </a:cubicBezTo>
                    <a:cubicBezTo>
                      <a:pt x="32620" y="17597"/>
                      <a:pt x="35445" y="13810"/>
                      <a:pt x="37809" y="12617"/>
                    </a:cubicBezTo>
                    <a:cubicBezTo>
                      <a:pt x="39053" y="12007"/>
                      <a:pt x="40637" y="11635"/>
                      <a:pt x="41975" y="11635"/>
                    </a:cubicBezTo>
                    <a:close/>
                    <a:moveTo>
                      <a:pt x="21021" y="22282"/>
                    </a:moveTo>
                    <a:cubicBezTo>
                      <a:pt x="22797" y="22282"/>
                      <a:pt x="24439" y="22721"/>
                      <a:pt x="24920" y="23707"/>
                    </a:cubicBezTo>
                    <a:cubicBezTo>
                      <a:pt x="25444" y="24753"/>
                      <a:pt x="24314" y="27933"/>
                      <a:pt x="20819" y="29670"/>
                    </a:cubicBezTo>
                    <a:cubicBezTo>
                      <a:pt x="19640" y="30260"/>
                      <a:pt x="18444" y="30498"/>
                      <a:pt x="17347" y="30498"/>
                    </a:cubicBezTo>
                    <a:cubicBezTo>
                      <a:pt x="15175" y="30498"/>
                      <a:pt x="13390" y="29562"/>
                      <a:pt x="12889" y="28561"/>
                    </a:cubicBezTo>
                    <a:cubicBezTo>
                      <a:pt x="12136" y="27034"/>
                      <a:pt x="14542" y="24293"/>
                      <a:pt x="16928" y="23121"/>
                    </a:cubicBezTo>
                    <a:cubicBezTo>
                      <a:pt x="17997" y="22581"/>
                      <a:pt x="19554" y="22282"/>
                      <a:pt x="21021" y="22282"/>
                    </a:cubicBezTo>
                    <a:close/>
                    <a:moveTo>
                      <a:pt x="49087" y="0"/>
                    </a:moveTo>
                    <a:cubicBezTo>
                      <a:pt x="47413" y="5252"/>
                      <a:pt x="44275" y="5880"/>
                      <a:pt x="38688" y="8286"/>
                    </a:cubicBezTo>
                    <a:cubicBezTo>
                      <a:pt x="37663" y="8725"/>
                      <a:pt x="36596" y="9228"/>
                      <a:pt x="35403" y="9793"/>
                    </a:cubicBezTo>
                    <a:cubicBezTo>
                      <a:pt x="34943" y="10023"/>
                      <a:pt x="34503" y="10295"/>
                      <a:pt x="34085" y="10546"/>
                    </a:cubicBezTo>
                    <a:cubicBezTo>
                      <a:pt x="31846" y="11948"/>
                      <a:pt x="30528" y="13517"/>
                      <a:pt x="29691" y="15003"/>
                    </a:cubicBezTo>
                    <a:cubicBezTo>
                      <a:pt x="28708" y="16781"/>
                      <a:pt x="28477" y="18392"/>
                      <a:pt x="28436" y="19292"/>
                    </a:cubicBezTo>
                    <a:lnTo>
                      <a:pt x="28436" y="19355"/>
                    </a:lnTo>
                    <a:lnTo>
                      <a:pt x="28436" y="19836"/>
                    </a:lnTo>
                    <a:lnTo>
                      <a:pt x="28436" y="20024"/>
                    </a:lnTo>
                    <a:cubicBezTo>
                      <a:pt x="28436" y="20024"/>
                      <a:pt x="26992" y="18664"/>
                      <a:pt x="24376" y="18120"/>
                    </a:cubicBezTo>
                    <a:cubicBezTo>
                      <a:pt x="23720" y="17974"/>
                      <a:pt x="22985" y="17885"/>
                      <a:pt x="22178" y="17885"/>
                    </a:cubicBezTo>
                    <a:cubicBezTo>
                      <a:pt x="20903" y="17885"/>
                      <a:pt x="19450" y="18108"/>
                      <a:pt x="17848" y="18685"/>
                    </a:cubicBezTo>
                    <a:cubicBezTo>
                      <a:pt x="17262" y="18894"/>
                      <a:pt x="16656" y="19166"/>
                      <a:pt x="16070" y="19459"/>
                    </a:cubicBezTo>
                    <a:cubicBezTo>
                      <a:pt x="15024" y="19982"/>
                      <a:pt x="14040" y="20505"/>
                      <a:pt x="13182" y="20987"/>
                    </a:cubicBezTo>
                    <a:cubicBezTo>
                      <a:pt x="9081" y="23328"/>
                      <a:pt x="6703" y="25186"/>
                      <a:pt x="3522" y="25186"/>
                    </a:cubicBezTo>
                    <a:cubicBezTo>
                      <a:pt x="2467" y="25186"/>
                      <a:pt x="1324" y="24981"/>
                      <a:pt x="0" y="24523"/>
                    </a:cubicBezTo>
                    <a:lnTo>
                      <a:pt x="0" y="24523"/>
                    </a:lnTo>
                    <a:cubicBezTo>
                      <a:pt x="1" y="24523"/>
                      <a:pt x="2595" y="29607"/>
                      <a:pt x="7198" y="32913"/>
                    </a:cubicBezTo>
                    <a:cubicBezTo>
                      <a:pt x="7972" y="33499"/>
                      <a:pt x="8809" y="34001"/>
                      <a:pt x="9709" y="34441"/>
                    </a:cubicBezTo>
                    <a:cubicBezTo>
                      <a:pt x="11362" y="35235"/>
                      <a:pt x="13203" y="35739"/>
                      <a:pt x="15214" y="35739"/>
                    </a:cubicBezTo>
                    <a:cubicBezTo>
                      <a:pt x="17809" y="35739"/>
                      <a:pt x="20688" y="34900"/>
                      <a:pt x="23812" y="32767"/>
                    </a:cubicBezTo>
                    <a:cubicBezTo>
                      <a:pt x="29712" y="28708"/>
                      <a:pt x="29063" y="24544"/>
                      <a:pt x="30361" y="23895"/>
                    </a:cubicBezTo>
                    <a:cubicBezTo>
                      <a:pt x="30500" y="23828"/>
                      <a:pt x="30670" y="23799"/>
                      <a:pt x="30869" y="23799"/>
                    </a:cubicBezTo>
                    <a:cubicBezTo>
                      <a:pt x="32036" y="23799"/>
                      <a:pt x="34204" y="24787"/>
                      <a:pt x="37019" y="24787"/>
                    </a:cubicBezTo>
                    <a:cubicBezTo>
                      <a:pt x="38350" y="24787"/>
                      <a:pt x="39825" y="24566"/>
                      <a:pt x="41408" y="23916"/>
                    </a:cubicBezTo>
                    <a:cubicBezTo>
                      <a:pt x="57896" y="17262"/>
                      <a:pt x="49088" y="1"/>
                      <a:pt x="490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35"/>
              <p:cNvSpPr/>
              <p:nvPr/>
            </p:nvSpPr>
            <p:spPr>
              <a:xfrm>
                <a:off x="1105270" y="3377077"/>
                <a:ext cx="404716" cy="771830"/>
              </a:xfrm>
              <a:custGeom>
                <a:avLst/>
                <a:gdLst/>
                <a:ahLst/>
                <a:cxnLst/>
                <a:rect l="l" t="t" r="r" b="b"/>
                <a:pathLst>
                  <a:path w="20967" h="39986" extrusionOk="0">
                    <a:moveTo>
                      <a:pt x="2846" y="0"/>
                    </a:moveTo>
                    <a:cubicBezTo>
                      <a:pt x="1884" y="440"/>
                      <a:pt x="942" y="900"/>
                      <a:pt x="1" y="1402"/>
                    </a:cubicBezTo>
                    <a:lnTo>
                      <a:pt x="20966" y="39985"/>
                    </a:lnTo>
                    <a:lnTo>
                      <a:pt x="284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1312463" y="3299519"/>
                <a:ext cx="223774" cy="897450"/>
              </a:xfrm>
              <a:custGeom>
                <a:avLst/>
                <a:gdLst/>
                <a:ahLst/>
                <a:cxnLst/>
                <a:rect l="l" t="t" r="r" b="b"/>
                <a:pathLst>
                  <a:path w="11593" h="46494" extrusionOk="0">
                    <a:moveTo>
                      <a:pt x="6382" y="1"/>
                    </a:moveTo>
                    <a:cubicBezTo>
                      <a:pt x="4227" y="273"/>
                      <a:pt x="2093" y="670"/>
                      <a:pt x="0" y="1214"/>
                    </a:cubicBezTo>
                    <a:lnTo>
                      <a:pt x="11425" y="46179"/>
                    </a:lnTo>
                    <a:lnTo>
                      <a:pt x="11592" y="46493"/>
                    </a:lnTo>
                    <a:lnTo>
                      <a:pt x="63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1537820" y="3295080"/>
                <a:ext cx="184184" cy="906735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46975" extrusionOk="0">
                    <a:moveTo>
                      <a:pt x="3118" y="1"/>
                    </a:moveTo>
                    <a:lnTo>
                      <a:pt x="1" y="46891"/>
                    </a:lnTo>
                    <a:lnTo>
                      <a:pt x="64" y="46974"/>
                    </a:lnTo>
                    <a:lnTo>
                      <a:pt x="9542" y="838"/>
                    </a:lnTo>
                    <a:cubicBezTo>
                      <a:pt x="7408" y="398"/>
                      <a:pt x="5253" y="126"/>
                      <a:pt x="31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35"/>
              <p:cNvSpPr/>
              <p:nvPr/>
            </p:nvSpPr>
            <p:spPr>
              <a:xfrm>
                <a:off x="1539441" y="3357292"/>
                <a:ext cx="451563" cy="847746"/>
              </a:xfrm>
              <a:custGeom>
                <a:avLst/>
                <a:gdLst/>
                <a:ahLst/>
                <a:cxnLst/>
                <a:rect l="l" t="t" r="r" b="b"/>
                <a:pathLst>
                  <a:path w="23394" h="43919" extrusionOk="0">
                    <a:moveTo>
                      <a:pt x="17514" y="0"/>
                    </a:moveTo>
                    <a:lnTo>
                      <a:pt x="0" y="43856"/>
                    </a:lnTo>
                    <a:lnTo>
                      <a:pt x="21" y="43919"/>
                    </a:lnTo>
                    <a:lnTo>
                      <a:pt x="23393" y="2804"/>
                    </a:lnTo>
                    <a:cubicBezTo>
                      <a:pt x="21552" y="1716"/>
                      <a:pt x="19585" y="774"/>
                      <a:pt x="175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35"/>
              <p:cNvSpPr/>
              <p:nvPr/>
            </p:nvSpPr>
            <p:spPr>
              <a:xfrm>
                <a:off x="1541468" y="3717939"/>
                <a:ext cx="807771" cy="489125"/>
              </a:xfrm>
              <a:custGeom>
                <a:avLst/>
                <a:gdLst/>
                <a:ahLst/>
                <a:cxnLst/>
                <a:rect l="l" t="t" r="r" b="b"/>
                <a:pathLst>
                  <a:path w="41848" h="25340" extrusionOk="0">
                    <a:moveTo>
                      <a:pt x="40132" y="1"/>
                    </a:moveTo>
                    <a:lnTo>
                      <a:pt x="0" y="25297"/>
                    </a:lnTo>
                    <a:lnTo>
                      <a:pt x="21" y="25339"/>
                    </a:lnTo>
                    <a:lnTo>
                      <a:pt x="2323" y="24293"/>
                    </a:lnTo>
                    <a:lnTo>
                      <a:pt x="41847" y="2867"/>
                    </a:lnTo>
                    <a:cubicBezTo>
                      <a:pt x="41282" y="1926"/>
                      <a:pt x="40738" y="963"/>
                      <a:pt x="401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35"/>
              <p:cNvSpPr/>
              <p:nvPr/>
            </p:nvSpPr>
            <p:spPr>
              <a:xfrm>
                <a:off x="1540657" y="3502678"/>
                <a:ext cx="676514" cy="703171"/>
              </a:xfrm>
              <a:custGeom>
                <a:avLst/>
                <a:gdLst/>
                <a:ahLst/>
                <a:cxnLst/>
                <a:rect l="l" t="t" r="r" b="b"/>
                <a:pathLst>
                  <a:path w="35048" h="36429" extrusionOk="0">
                    <a:moveTo>
                      <a:pt x="30319" y="1"/>
                    </a:moveTo>
                    <a:lnTo>
                      <a:pt x="0" y="36408"/>
                    </a:lnTo>
                    <a:lnTo>
                      <a:pt x="42" y="36429"/>
                    </a:lnTo>
                    <a:lnTo>
                      <a:pt x="35047" y="4457"/>
                    </a:lnTo>
                    <a:cubicBezTo>
                      <a:pt x="33562" y="2867"/>
                      <a:pt x="31992" y="1381"/>
                      <a:pt x="30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35"/>
              <p:cNvSpPr/>
              <p:nvPr/>
            </p:nvSpPr>
            <p:spPr>
              <a:xfrm>
                <a:off x="1106081" y="3293362"/>
                <a:ext cx="1241942" cy="578477"/>
              </a:xfrm>
              <a:custGeom>
                <a:avLst/>
                <a:gdLst/>
                <a:ahLst/>
                <a:cxnLst/>
                <a:rect l="l" t="t" r="r" b="b"/>
                <a:pathLst>
                  <a:path w="64341" h="29969" extrusionOk="0">
                    <a:moveTo>
                      <a:pt x="22677" y="1"/>
                    </a:moveTo>
                    <a:cubicBezTo>
                      <a:pt x="14646" y="1"/>
                      <a:pt x="6864" y="2068"/>
                      <a:pt x="0" y="5823"/>
                    </a:cubicBezTo>
                    <a:lnTo>
                      <a:pt x="5043" y="15113"/>
                    </a:lnTo>
                    <a:cubicBezTo>
                      <a:pt x="10388" y="12178"/>
                      <a:pt x="16434" y="10569"/>
                      <a:pt x="22675" y="10569"/>
                    </a:cubicBezTo>
                    <a:cubicBezTo>
                      <a:pt x="26133" y="10569"/>
                      <a:pt x="29652" y="11063"/>
                      <a:pt x="33143" y="12100"/>
                    </a:cubicBezTo>
                    <a:cubicBezTo>
                      <a:pt x="42915" y="15008"/>
                      <a:pt x="50594" y="21620"/>
                      <a:pt x="55050" y="29969"/>
                    </a:cubicBezTo>
                    <a:lnTo>
                      <a:pt x="64341" y="24926"/>
                    </a:lnTo>
                    <a:cubicBezTo>
                      <a:pt x="58775" y="14548"/>
                      <a:pt x="49359" y="6262"/>
                      <a:pt x="37328" y="2329"/>
                    </a:cubicBezTo>
                    <a:cubicBezTo>
                      <a:pt x="36931" y="2203"/>
                      <a:pt x="36533" y="2098"/>
                      <a:pt x="36156" y="1973"/>
                    </a:cubicBezTo>
                    <a:cubicBezTo>
                      <a:pt x="31663" y="637"/>
                      <a:pt x="27132" y="1"/>
                      <a:pt x="226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35"/>
              <p:cNvSpPr/>
              <p:nvPr/>
            </p:nvSpPr>
            <p:spPr>
              <a:xfrm>
                <a:off x="1424746" y="4098508"/>
                <a:ext cx="238695" cy="214258"/>
              </a:xfrm>
              <a:custGeom>
                <a:avLst/>
                <a:gdLst/>
                <a:ahLst/>
                <a:cxnLst/>
                <a:rect l="l" t="t" r="r" b="b"/>
                <a:pathLst>
                  <a:path w="12366" h="11100" extrusionOk="0">
                    <a:moveTo>
                      <a:pt x="6193" y="0"/>
                    </a:moveTo>
                    <a:cubicBezTo>
                      <a:pt x="3785" y="0"/>
                      <a:pt x="1564" y="1561"/>
                      <a:pt x="858" y="3970"/>
                    </a:cubicBezTo>
                    <a:cubicBezTo>
                      <a:pt x="0" y="6921"/>
                      <a:pt x="1674" y="10017"/>
                      <a:pt x="4603" y="10875"/>
                    </a:cubicBezTo>
                    <a:cubicBezTo>
                      <a:pt x="5127" y="11027"/>
                      <a:pt x="5654" y="11100"/>
                      <a:pt x="6174" y="11100"/>
                    </a:cubicBezTo>
                    <a:cubicBezTo>
                      <a:pt x="8582" y="11100"/>
                      <a:pt x="10802" y="9540"/>
                      <a:pt x="11508" y="7130"/>
                    </a:cubicBezTo>
                    <a:cubicBezTo>
                      <a:pt x="12366" y="4180"/>
                      <a:pt x="10692" y="1083"/>
                      <a:pt x="7763" y="225"/>
                    </a:cubicBezTo>
                    <a:cubicBezTo>
                      <a:pt x="7240" y="73"/>
                      <a:pt x="6712" y="0"/>
                      <a:pt x="61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35"/>
              <p:cNvSpPr/>
              <p:nvPr/>
            </p:nvSpPr>
            <p:spPr>
              <a:xfrm>
                <a:off x="1472404" y="4140992"/>
                <a:ext cx="142993" cy="128516"/>
              </a:xfrm>
              <a:custGeom>
                <a:avLst/>
                <a:gdLst/>
                <a:ahLst/>
                <a:cxnLst/>
                <a:rect l="l" t="t" r="r" b="b"/>
                <a:pathLst>
                  <a:path w="7408" h="6658" extrusionOk="0">
                    <a:moveTo>
                      <a:pt x="3711" y="1"/>
                    </a:moveTo>
                    <a:cubicBezTo>
                      <a:pt x="2276" y="1"/>
                      <a:pt x="954" y="951"/>
                      <a:pt x="523" y="2397"/>
                    </a:cubicBezTo>
                    <a:cubicBezTo>
                      <a:pt x="0" y="4155"/>
                      <a:pt x="1004" y="5996"/>
                      <a:pt x="2762" y="6519"/>
                    </a:cubicBezTo>
                    <a:cubicBezTo>
                      <a:pt x="3077" y="6613"/>
                      <a:pt x="3395" y="6658"/>
                      <a:pt x="3708" y="6658"/>
                    </a:cubicBezTo>
                    <a:cubicBezTo>
                      <a:pt x="5138" y="6658"/>
                      <a:pt x="6455" y="5722"/>
                      <a:pt x="6884" y="4280"/>
                    </a:cubicBezTo>
                    <a:cubicBezTo>
                      <a:pt x="7407" y="2523"/>
                      <a:pt x="6424" y="660"/>
                      <a:pt x="4645" y="137"/>
                    </a:cubicBezTo>
                    <a:cubicBezTo>
                      <a:pt x="4334" y="45"/>
                      <a:pt x="4020" y="1"/>
                      <a:pt x="37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65" name="Google Shape;765;p35"/>
          <p:cNvSpPr txBox="1">
            <a:spLocks noGrp="1"/>
          </p:cNvSpPr>
          <p:nvPr>
            <p:ph type="title"/>
          </p:nvPr>
        </p:nvSpPr>
        <p:spPr>
          <a:xfrm>
            <a:off x="1767409" y="1514152"/>
            <a:ext cx="5839058" cy="1525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4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Тематско планирање и повезивање градива </a:t>
            </a:r>
            <a:br>
              <a:rPr lang="sr-Cyrl-RS" sz="4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40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Интеграцијско-корелацијски приступ</a:t>
            </a:r>
            <a:endParaRPr sz="4000"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224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171" y="569443"/>
            <a:ext cx="5855299" cy="1245805"/>
          </a:xfr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b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Тематско планирање </a:t>
            </a:r>
            <a:b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повезивање градива</a:t>
            </a:r>
            <a:b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485" y="1779105"/>
            <a:ext cx="7886700" cy="1925711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42900"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Повезивање наставног градива из српског језика и књижевности 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42900"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Повезивње наставног градива из различитих предмета (интердисциплинарни приступ)</a:t>
            </a:r>
            <a:endParaRPr lang="sr-Latn-RS" dirty="0">
              <a:solidFill>
                <a:srgbClr val="99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342900"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Међуузрасно учење/процес транзиције</a:t>
            </a:r>
            <a:endParaRPr lang="sr-Latn-RS" dirty="0">
              <a:solidFill>
                <a:srgbClr val="9933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993300"/>
              </a:solidFill>
            </a:endParaRPr>
          </a:p>
        </p:txBody>
      </p:sp>
      <p:grpSp>
        <p:nvGrpSpPr>
          <p:cNvPr id="68" name="Google Shape;673;p35">
            <a:extLst>
              <a:ext uri="{FF2B5EF4-FFF2-40B4-BE49-F238E27FC236}">
                <a16:creationId xmlns:a16="http://schemas.microsoft.com/office/drawing/2014/main" id="{8A2051BB-AA45-4DE5-B8C9-D7E0A1C1224B}"/>
              </a:ext>
            </a:extLst>
          </p:cNvPr>
          <p:cNvGrpSpPr/>
          <p:nvPr/>
        </p:nvGrpSpPr>
        <p:grpSpPr>
          <a:xfrm>
            <a:off x="7294114" y="3279816"/>
            <a:ext cx="1497500" cy="1352907"/>
            <a:chOff x="720007" y="1184341"/>
            <a:chExt cx="1468182" cy="1297409"/>
          </a:xfrm>
        </p:grpSpPr>
        <p:sp>
          <p:nvSpPr>
            <p:cNvPr id="69" name="Google Shape;674;p35">
              <a:extLst>
                <a:ext uri="{FF2B5EF4-FFF2-40B4-BE49-F238E27FC236}">
                  <a16:creationId xmlns:a16="http://schemas.microsoft.com/office/drawing/2014/main" id="{F7A82B35-D4F7-4F2C-9CD9-F1443E166E5B}"/>
                </a:ext>
              </a:extLst>
            </p:cNvPr>
            <p:cNvSpPr/>
            <p:nvPr/>
          </p:nvSpPr>
          <p:spPr>
            <a:xfrm>
              <a:off x="720007" y="1184341"/>
              <a:ext cx="1468182" cy="1297409"/>
            </a:xfrm>
            <a:custGeom>
              <a:avLst/>
              <a:gdLst/>
              <a:ahLst/>
              <a:cxnLst/>
              <a:rect l="l" t="t" r="r" b="b"/>
              <a:pathLst>
                <a:path w="75699" h="66894" extrusionOk="0">
                  <a:moveTo>
                    <a:pt x="30494" y="17677"/>
                  </a:moveTo>
                  <a:cubicBezTo>
                    <a:pt x="30026" y="18190"/>
                    <a:pt x="29714" y="18881"/>
                    <a:pt x="29714" y="19661"/>
                  </a:cubicBezTo>
                  <a:cubicBezTo>
                    <a:pt x="29714" y="21243"/>
                    <a:pt x="31007" y="22536"/>
                    <a:pt x="32589" y="22536"/>
                  </a:cubicBezTo>
                  <a:cubicBezTo>
                    <a:pt x="32834" y="22536"/>
                    <a:pt x="33102" y="22514"/>
                    <a:pt x="33347" y="22425"/>
                  </a:cubicBezTo>
                  <a:lnTo>
                    <a:pt x="33347" y="22425"/>
                  </a:lnTo>
                  <a:cubicBezTo>
                    <a:pt x="32946" y="23695"/>
                    <a:pt x="32366" y="24921"/>
                    <a:pt x="31720" y="25969"/>
                  </a:cubicBezTo>
                  <a:lnTo>
                    <a:pt x="31675" y="25969"/>
                  </a:lnTo>
                  <a:lnTo>
                    <a:pt x="31675" y="27775"/>
                  </a:lnTo>
                  <a:lnTo>
                    <a:pt x="32388" y="27775"/>
                  </a:lnTo>
                  <a:lnTo>
                    <a:pt x="32388" y="56529"/>
                  </a:lnTo>
                  <a:lnTo>
                    <a:pt x="31675" y="56529"/>
                  </a:lnTo>
                  <a:lnTo>
                    <a:pt x="31675" y="58334"/>
                  </a:lnTo>
                  <a:lnTo>
                    <a:pt x="31452" y="58334"/>
                  </a:lnTo>
                  <a:cubicBezTo>
                    <a:pt x="30917" y="58334"/>
                    <a:pt x="30472" y="58780"/>
                    <a:pt x="30472" y="59315"/>
                  </a:cubicBezTo>
                  <a:lnTo>
                    <a:pt x="30472" y="62369"/>
                  </a:lnTo>
                  <a:lnTo>
                    <a:pt x="20798" y="62369"/>
                  </a:lnTo>
                  <a:lnTo>
                    <a:pt x="20798" y="59315"/>
                  </a:lnTo>
                  <a:cubicBezTo>
                    <a:pt x="20798" y="58780"/>
                    <a:pt x="20352" y="58334"/>
                    <a:pt x="19795" y="58334"/>
                  </a:cubicBezTo>
                  <a:lnTo>
                    <a:pt x="19572" y="58334"/>
                  </a:lnTo>
                  <a:lnTo>
                    <a:pt x="19572" y="57420"/>
                  </a:lnTo>
                  <a:lnTo>
                    <a:pt x="19572" y="56507"/>
                  </a:lnTo>
                  <a:lnTo>
                    <a:pt x="18858" y="56507"/>
                  </a:lnTo>
                  <a:lnTo>
                    <a:pt x="18858" y="27775"/>
                  </a:lnTo>
                  <a:lnTo>
                    <a:pt x="19572" y="27775"/>
                  </a:lnTo>
                  <a:lnTo>
                    <a:pt x="19572" y="25969"/>
                  </a:lnTo>
                  <a:lnTo>
                    <a:pt x="19549" y="25969"/>
                  </a:lnTo>
                  <a:cubicBezTo>
                    <a:pt x="18903" y="24921"/>
                    <a:pt x="18323" y="23695"/>
                    <a:pt x="17944" y="22425"/>
                  </a:cubicBezTo>
                  <a:lnTo>
                    <a:pt x="17944" y="22425"/>
                  </a:lnTo>
                  <a:cubicBezTo>
                    <a:pt x="18190" y="22469"/>
                    <a:pt x="18435" y="22536"/>
                    <a:pt x="18680" y="22536"/>
                  </a:cubicBezTo>
                  <a:cubicBezTo>
                    <a:pt x="20285" y="22536"/>
                    <a:pt x="21555" y="21243"/>
                    <a:pt x="21555" y="19661"/>
                  </a:cubicBezTo>
                  <a:cubicBezTo>
                    <a:pt x="21555" y="18903"/>
                    <a:pt x="21243" y="18212"/>
                    <a:pt x="20775" y="17677"/>
                  </a:cubicBezTo>
                  <a:close/>
                  <a:moveTo>
                    <a:pt x="55682" y="17677"/>
                  </a:moveTo>
                  <a:cubicBezTo>
                    <a:pt x="55214" y="18190"/>
                    <a:pt x="54902" y="18881"/>
                    <a:pt x="54902" y="19661"/>
                  </a:cubicBezTo>
                  <a:cubicBezTo>
                    <a:pt x="54902" y="21243"/>
                    <a:pt x="56194" y="22536"/>
                    <a:pt x="57777" y="22536"/>
                  </a:cubicBezTo>
                  <a:cubicBezTo>
                    <a:pt x="58022" y="22536"/>
                    <a:pt x="58290" y="22514"/>
                    <a:pt x="58535" y="22425"/>
                  </a:cubicBezTo>
                  <a:lnTo>
                    <a:pt x="58535" y="22425"/>
                  </a:lnTo>
                  <a:cubicBezTo>
                    <a:pt x="58134" y="23695"/>
                    <a:pt x="57554" y="24921"/>
                    <a:pt x="56908" y="25969"/>
                  </a:cubicBezTo>
                  <a:lnTo>
                    <a:pt x="56863" y="25969"/>
                  </a:lnTo>
                  <a:lnTo>
                    <a:pt x="56863" y="27775"/>
                  </a:lnTo>
                  <a:lnTo>
                    <a:pt x="57576" y="27775"/>
                  </a:lnTo>
                  <a:lnTo>
                    <a:pt x="57576" y="56529"/>
                  </a:lnTo>
                  <a:lnTo>
                    <a:pt x="56863" y="56529"/>
                  </a:lnTo>
                  <a:lnTo>
                    <a:pt x="56863" y="58334"/>
                  </a:lnTo>
                  <a:lnTo>
                    <a:pt x="56640" y="58334"/>
                  </a:lnTo>
                  <a:cubicBezTo>
                    <a:pt x="56105" y="58334"/>
                    <a:pt x="55659" y="58780"/>
                    <a:pt x="55659" y="59315"/>
                  </a:cubicBezTo>
                  <a:lnTo>
                    <a:pt x="55659" y="62369"/>
                  </a:lnTo>
                  <a:lnTo>
                    <a:pt x="45985" y="62369"/>
                  </a:lnTo>
                  <a:lnTo>
                    <a:pt x="45985" y="59315"/>
                  </a:lnTo>
                  <a:cubicBezTo>
                    <a:pt x="45985" y="58780"/>
                    <a:pt x="45540" y="58334"/>
                    <a:pt x="45027" y="58334"/>
                  </a:cubicBezTo>
                  <a:lnTo>
                    <a:pt x="44804" y="58334"/>
                  </a:lnTo>
                  <a:lnTo>
                    <a:pt x="44804" y="57420"/>
                  </a:lnTo>
                  <a:lnTo>
                    <a:pt x="44804" y="56507"/>
                  </a:lnTo>
                  <a:lnTo>
                    <a:pt x="44069" y="56507"/>
                  </a:lnTo>
                  <a:lnTo>
                    <a:pt x="44069" y="27775"/>
                  </a:lnTo>
                  <a:lnTo>
                    <a:pt x="44804" y="27775"/>
                  </a:lnTo>
                  <a:lnTo>
                    <a:pt x="44804" y="25969"/>
                  </a:lnTo>
                  <a:lnTo>
                    <a:pt x="44737" y="25969"/>
                  </a:lnTo>
                  <a:cubicBezTo>
                    <a:pt x="44091" y="24921"/>
                    <a:pt x="43511" y="23695"/>
                    <a:pt x="43132" y="22425"/>
                  </a:cubicBezTo>
                  <a:lnTo>
                    <a:pt x="43132" y="22425"/>
                  </a:lnTo>
                  <a:cubicBezTo>
                    <a:pt x="43378" y="22469"/>
                    <a:pt x="43623" y="22536"/>
                    <a:pt x="43868" y="22536"/>
                  </a:cubicBezTo>
                  <a:cubicBezTo>
                    <a:pt x="45473" y="22536"/>
                    <a:pt x="46743" y="21243"/>
                    <a:pt x="46743" y="19661"/>
                  </a:cubicBezTo>
                  <a:cubicBezTo>
                    <a:pt x="46743" y="18903"/>
                    <a:pt x="46431" y="18212"/>
                    <a:pt x="45963" y="17677"/>
                  </a:cubicBezTo>
                  <a:close/>
                  <a:moveTo>
                    <a:pt x="38295" y="1"/>
                  </a:moveTo>
                  <a:lnTo>
                    <a:pt x="8806" y="15671"/>
                  </a:lnTo>
                  <a:lnTo>
                    <a:pt x="5039" y="15671"/>
                  </a:lnTo>
                  <a:lnTo>
                    <a:pt x="5039" y="17677"/>
                  </a:lnTo>
                  <a:lnTo>
                    <a:pt x="5306" y="17677"/>
                  </a:lnTo>
                  <a:cubicBezTo>
                    <a:pt x="4838" y="18190"/>
                    <a:pt x="4526" y="18881"/>
                    <a:pt x="4526" y="19661"/>
                  </a:cubicBezTo>
                  <a:cubicBezTo>
                    <a:pt x="4526" y="21243"/>
                    <a:pt x="5819" y="22536"/>
                    <a:pt x="7401" y="22536"/>
                  </a:cubicBezTo>
                  <a:cubicBezTo>
                    <a:pt x="7646" y="22536"/>
                    <a:pt x="7914" y="22514"/>
                    <a:pt x="8159" y="22425"/>
                  </a:cubicBezTo>
                  <a:lnTo>
                    <a:pt x="8159" y="22425"/>
                  </a:lnTo>
                  <a:cubicBezTo>
                    <a:pt x="7758" y="23695"/>
                    <a:pt x="7178" y="24921"/>
                    <a:pt x="6532" y="25969"/>
                  </a:cubicBezTo>
                  <a:lnTo>
                    <a:pt x="6487" y="25969"/>
                  </a:lnTo>
                  <a:lnTo>
                    <a:pt x="6487" y="27775"/>
                  </a:lnTo>
                  <a:lnTo>
                    <a:pt x="7201" y="27775"/>
                  </a:lnTo>
                  <a:lnTo>
                    <a:pt x="7201" y="56529"/>
                  </a:lnTo>
                  <a:lnTo>
                    <a:pt x="6487" y="56529"/>
                  </a:lnTo>
                  <a:lnTo>
                    <a:pt x="6487" y="58334"/>
                  </a:lnTo>
                  <a:lnTo>
                    <a:pt x="6264" y="58334"/>
                  </a:lnTo>
                  <a:cubicBezTo>
                    <a:pt x="5729" y="58334"/>
                    <a:pt x="5284" y="58780"/>
                    <a:pt x="5284" y="59315"/>
                  </a:cubicBezTo>
                  <a:lnTo>
                    <a:pt x="5284" y="62369"/>
                  </a:lnTo>
                  <a:lnTo>
                    <a:pt x="3456" y="62369"/>
                  </a:lnTo>
                  <a:lnTo>
                    <a:pt x="3456" y="63684"/>
                  </a:lnTo>
                  <a:lnTo>
                    <a:pt x="3456" y="64642"/>
                  </a:lnTo>
                  <a:lnTo>
                    <a:pt x="1" y="64642"/>
                  </a:lnTo>
                  <a:lnTo>
                    <a:pt x="1" y="66894"/>
                  </a:lnTo>
                  <a:lnTo>
                    <a:pt x="75698" y="66894"/>
                  </a:lnTo>
                  <a:lnTo>
                    <a:pt x="75698" y="64642"/>
                  </a:lnTo>
                  <a:lnTo>
                    <a:pt x="73781" y="64642"/>
                  </a:lnTo>
                  <a:lnTo>
                    <a:pt x="73781" y="63706"/>
                  </a:lnTo>
                  <a:lnTo>
                    <a:pt x="73781" y="62413"/>
                  </a:lnTo>
                  <a:lnTo>
                    <a:pt x="71151" y="62413"/>
                  </a:lnTo>
                  <a:lnTo>
                    <a:pt x="71151" y="59337"/>
                  </a:lnTo>
                  <a:cubicBezTo>
                    <a:pt x="71151" y="58802"/>
                    <a:pt x="70705" y="58357"/>
                    <a:pt x="70170" y="58357"/>
                  </a:cubicBezTo>
                  <a:lnTo>
                    <a:pt x="69947" y="58357"/>
                  </a:lnTo>
                  <a:lnTo>
                    <a:pt x="69947" y="57443"/>
                  </a:lnTo>
                  <a:lnTo>
                    <a:pt x="69947" y="56529"/>
                  </a:lnTo>
                  <a:lnTo>
                    <a:pt x="69234" y="56529"/>
                  </a:lnTo>
                  <a:lnTo>
                    <a:pt x="69234" y="27775"/>
                  </a:lnTo>
                  <a:lnTo>
                    <a:pt x="69947" y="27775"/>
                  </a:lnTo>
                  <a:lnTo>
                    <a:pt x="69947" y="25969"/>
                  </a:lnTo>
                  <a:lnTo>
                    <a:pt x="69903" y="25969"/>
                  </a:lnTo>
                  <a:cubicBezTo>
                    <a:pt x="69256" y="24921"/>
                    <a:pt x="68677" y="23695"/>
                    <a:pt x="68276" y="22425"/>
                  </a:cubicBezTo>
                  <a:lnTo>
                    <a:pt x="68276" y="22425"/>
                  </a:lnTo>
                  <a:cubicBezTo>
                    <a:pt x="68543" y="22469"/>
                    <a:pt x="68788" y="22536"/>
                    <a:pt x="69033" y="22536"/>
                  </a:cubicBezTo>
                  <a:cubicBezTo>
                    <a:pt x="70616" y="22536"/>
                    <a:pt x="71909" y="21243"/>
                    <a:pt x="71909" y="19661"/>
                  </a:cubicBezTo>
                  <a:cubicBezTo>
                    <a:pt x="71909" y="18903"/>
                    <a:pt x="71597" y="18212"/>
                    <a:pt x="71129" y="17677"/>
                  </a:cubicBezTo>
                  <a:lnTo>
                    <a:pt x="71575" y="17677"/>
                  </a:lnTo>
                  <a:lnTo>
                    <a:pt x="71575" y="15671"/>
                  </a:lnTo>
                  <a:lnTo>
                    <a:pt x="67808" y="15671"/>
                  </a:lnTo>
                  <a:lnTo>
                    <a:pt x="38295" y="1"/>
                  </a:lnTo>
                  <a:close/>
                </a:path>
              </a:pathLst>
            </a:custGeom>
            <a:solidFill>
              <a:srgbClr val="FFFFFF"/>
            </a:solidFill>
            <a:ln w="152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0" name="Google Shape;675;p35">
              <a:extLst>
                <a:ext uri="{FF2B5EF4-FFF2-40B4-BE49-F238E27FC236}">
                  <a16:creationId xmlns:a16="http://schemas.microsoft.com/office/drawing/2014/main" id="{5D259F4A-04B7-4A77-AA21-E61FBEF9651E}"/>
                </a:ext>
              </a:extLst>
            </p:cNvPr>
            <p:cNvGrpSpPr/>
            <p:nvPr/>
          </p:nvGrpSpPr>
          <p:grpSpPr>
            <a:xfrm>
              <a:off x="721706" y="1185026"/>
              <a:ext cx="1464786" cy="1296038"/>
              <a:chOff x="2204386" y="1418891"/>
              <a:chExt cx="1468163" cy="1297855"/>
            </a:xfrm>
          </p:grpSpPr>
          <p:sp>
            <p:nvSpPr>
              <p:cNvPr id="71" name="Google Shape;676;p35">
                <a:extLst>
                  <a:ext uri="{FF2B5EF4-FFF2-40B4-BE49-F238E27FC236}">
                    <a16:creationId xmlns:a16="http://schemas.microsoft.com/office/drawing/2014/main" id="{B103EE23-D118-4C6F-84C9-923FE526E99B}"/>
                  </a:ext>
                </a:extLst>
              </p:cNvPr>
              <p:cNvSpPr/>
              <p:nvPr/>
            </p:nvSpPr>
            <p:spPr>
              <a:xfrm>
                <a:off x="2344883" y="1922560"/>
                <a:ext cx="225680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36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36" y="32365"/>
                    </a:lnTo>
                    <a:lnTo>
                      <a:pt x="11636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Google Shape;677;p35">
                <a:extLst>
                  <a:ext uri="{FF2B5EF4-FFF2-40B4-BE49-F238E27FC236}">
                    <a16:creationId xmlns:a16="http://schemas.microsoft.com/office/drawing/2014/main" id="{16F72F2D-E178-4632-AA3D-E9ABDC8EB692}"/>
                  </a:ext>
                </a:extLst>
              </p:cNvPr>
              <p:cNvSpPr/>
              <p:nvPr/>
            </p:nvSpPr>
            <p:spPr>
              <a:xfrm>
                <a:off x="2446901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Google Shape;678;p35">
                <a:extLst>
                  <a:ext uri="{FF2B5EF4-FFF2-40B4-BE49-F238E27FC236}">
                    <a16:creationId xmlns:a16="http://schemas.microsoft.com/office/drawing/2014/main" id="{3E0FE274-7FA0-4F8A-A35E-F16E1142A00D}"/>
                  </a:ext>
                </a:extLst>
              </p:cNvPr>
              <p:cNvSpPr/>
              <p:nvPr/>
            </p:nvSpPr>
            <p:spPr>
              <a:xfrm>
                <a:off x="240496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Google Shape;679;p35">
                <a:extLst>
                  <a:ext uri="{FF2B5EF4-FFF2-40B4-BE49-F238E27FC236}">
                    <a16:creationId xmlns:a16="http://schemas.microsoft.com/office/drawing/2014/main" id="{9F31E224-774F-487F-A833-4D2C3E6C6CD0}"/>
                  </a:ext>
                </a:extLst>
              </p:cNvPr>
              <p:cNvSpPr/>
              <p:nvPr/>
            </p:nvSpPr>
            <p:spPr>
              <a:xfrm>
                <a:off x="236346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Google Shape;680;p35">
                <a:extLst>
                  <a:ext uri="{FF2B5EF4-FFF2-40B4-BE49-F238E27FC236}">
                    <a16:creationId xmlns:a16="http://schemas.microsoft.com/office/drawing/2014/main" id="{218D9255-00F1-4B1C-BC20-97C85B9617D5}"/>
                  </a:ext>
                </a:extLst>
              </p:cNvPr>
              <p:cNvSpPr/>
              <p:nvPr/>
            </p:nvSpPr>
            <p:spPr>
              <a:xfrm>
                <a:off x="2530338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8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Google Shape;681;p35">
                <a:extLst>
                  <a:ext uri="{FF2B5EF4-FFF2-40B4-BE49-F238E27FC236}">
                    <a16:creationId xmlns:a16="http://schemas.microsoft.com/office/drawing/2014/main" id="{11FB2707-5662-47F6-8DE4-A9AA6B3462DF}"/>
                  </a:ext>
                </a:extLst>
              </p:cNvPr>
              <p:cNvSpPr/>
              <p:nvPr/>
            </p:nvSpPr>
            <p:spPr>
              <a:xfrm>
                <a:off x="248883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Google Shape;682;p35">
                <a:extLst>
                  <a:ext uri="{FF2B5EF4-FFF2-40B4-BE49-F238E27FC236}">
                    <a16:creationId xmlns:a16="http://schemas.microsoft.com/office/drawing/2014/main" id="{9095704A-F5B7-4931-A623-514843A1A385}"/>
                  </a:ext>
                </a:extLst>
              </p:cNvPr>
              <p:cNvSpPr/>
              <p:nvPr/>
            </p:nvSpPr>
            <p:spPr>
              <a:xfrm>
                <a:off x="2330608" y="1922560"/>
                <a:ext cx="25423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Google Shape;683;p35">
                <a:extLst>
                  <a:ext uri="{FF2B5EF4-FFF2-40B4-BE49-F238E27FC236}">
                    <a16:creationId xmlns:a16="http://schemas.microsoft.com/office/drawing/2014/main" id="{62D1BF2E-806B-4668-90CE-05BD7181CA95}"/>
                  </a:ext>
                </a:extLst>
              </p:cNvPr>
              <p:cNvSpPr/>
              <p:nvPr/>
            </p:nvSpPr>
            <p:spPr>
              <a:xfrm>
                <a:off x="2331054" y="1744009"/>
                <a:ext cx="253784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5" h="9251" extrusionOk="0">
                    <a:moveTo>
                      <a:pt x="1360" y="0"/>
                    </a:moveTo>
                    <a:cubicBezTo>
                      <a:pt x="3009" y="2630"/>
                      <a:pt x="1627" y="6643"/>
                      <a:pt x="0" y="9251"/>
                    </a:cubicBezTo>
                    <a:lnTo>
                      <a:pt x="13084" y="9251"/>
                    </a:lnTo>
                    <a:cubicBezTo>
                      <a:pt x="11413" y="6643"/>
                      <a:pt x="10053" y="2653"/>
                      <a:pt x="11725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Google Shape;684;p35">
                <a:extLst>
                  <a:ext uri="{FF2B5EF4-FFF2-40B4-BE49-F238E27FC236}">
                    <a16:creationId xmlns:a16="http://schemas.microsoft.com/office/drawing/2014/main" id="{42429B9B-F252-403D-A8BA-5AB0C4A64D84}"/>
                  </a:ext>
                </a:extLst>
              </p:cNvPr>
              <p:cNvSpPr/>
              <p:nvPr/>
            </p:nvSpPr>
            <p:spPr>
              <a:xfrm>
                <a:off x="2293001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3" y="0"/>
                      <a:pt x="0" y="1293"/>
                      <a:pt x="0" y="2876"/>
                    </a:cubicBezTo>
                    <a:cubicBezTo>
                      <a:pt x="0" y="4458"/>
                      <a:pt x="1293" y="5751"/>
                      <a:pt x="2876" y="5751"/>
                    </a:cubicBezTo>
                    <a:cubicBezTo>
                      <a:pt x="4459" y="5751"/>
                      <a:pt x="5751" y="4458"/>
                      <a:pt x="5751" y="2876"/>
                    </a:cubicBezTo>
                    <a:cubicBezTo>
                      <a:pt x="5751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Google Shape;685;p35">
                <a:extLst>
                  <a:ext uri="{FF2B5EF4-FFF2-40B4-BE49-F238E27FC236}">
                    <a16:creationId xmlns:a16="http://schemas.microsoft.com/office/drawing/2014/main" id="{75930DF8-FD5A-4234-983E-C21DEE754C23}"/>
                  </a:ext>
                </a:extLst>
              </p:cNvPr>
              <p:cNvSpPr/>
              <p:nvPr/>
            </p:nvSpPr>
            <p:spPr>
              <a:xfrm>
                <a:off x="232153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Google Shape;686;p35">
                <a:extLst>
                  <a:ext uri="{FF2B5EF4-FFF2-40B4-BE49-F238E27FC236}">
                    <a16:creationId xmlns:a16="http://schemas.microsoft.com/office/drawing/2014/main" id="{FA663415-4A69-41FE-BE67-73D81E09D889}"/>
                  </a:ext>
                </a:extLst>
              </p:cNvPr>
              <p:cNvSpPr/>
              <p:nvPr/>
            </p:nvSpPr>
            <p:spPr>
              <a:xfrm>
                <a:off x="2312455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76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Google Shape;687;p35">
                <a:extLst>
                  <a:ext uri="{FF2B5EF4-FFF2-40B4-BE49-F238E27FC236}">
                    <a16:creationId xmlns:a16="http://schemas.microsoft.com/office/drawing/2014/main" id="{D2CB8489-4528-4EC1-892D-0BAEE21442F1}"/>
                  </a:ext>
                </a:extLst>
              </p:cNvPr>
              <p:cNvSpPr/>
              <p:nvPr/>
            </p:nvSpPr>
            <p:spPr>
              <a:xfrm>
                <a:off x="2511312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30" y="4458"/>
                      <a:pt x="5730" y="2876"/>
                    </a:cubicBezTo>
                    <a:cubicBezTo>
                      <a:pt x="5730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Google Shape;688;p35">
                <a:extLst>
                  <a:ext uri="{FF2B5EF4-FFF2-40B4-BE49-F238E27FC236}">
                    <a16:creationId xmlns:a16="http://schemas.microsoft.com/office/drawing/2014/main" id="{20C18712-0D2C-4260-91B9-8CE4ABC7E447}"/>
                  </a:ext>
                </a:extLst>
              </p:cNvPr>
              <p:cNvSpPr/>
              <p:nvPr/>
            </p:nvSpPr>
            <p:spPr>
              <a:xfrm>
                <a:off x="2363463" y="1884080"/>
                <a:ext cx="188519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20" h="1115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cubicBezTo>
                      <a:pt x="1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Google Shape;689;p35">
                <a:extLst>
                  <a:ext uri="{FF2B5EF4-FFF2-40B4-BE49-F238E27FC236}">
                    <a16:creationId xmlns:a16="http://schemas.microsoft.com/office/drawing/2014/main" id="{A62227B9-7A51-4202-9181-D94C5D39E4C1}"/>
                  </a:ext>
                </a:extLst>
              </p:cNvPr>
              <p:cNvSpPr/>
              <p:nvPr/>
            </p:nvSpPr>
            <p:spPr>
              <a:xfrm>
                <a:off x="2337959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1" y="246"/>
                      <a:pt x="1" y="558"/>
                    </a:cubicBezTo>
                    <a:cubicBezTo>
                      <a:pt x="1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2" y="848"/>
                      <a:pt x="12372" y="558"/>
                    </a:cubicBezTo>
                    <a:cubicBezTo>
                      <a:pt x="12372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Google Shape;690;p35">
                <a:extLst>
                  <a:ext uri="{FF2B5EF4-FFF2-40B4-BE49-F238E27FC236}">
                    <a16:creationId xmlns:a16="http://schemas.microsoft.com/office/drawing/2014/main" id="{F35E37E3-1FD1-4873-B9F4-F41D030B53F6}"/>
                  </a:ext>
                </a:extLst>
              </p:cNvPr>
              <p:cNvSpPr/>
              <p:nvPr/>
            </p:nvSpPr>
            <p:spPr>
              <a:xfrm>
                <a:off x="2330608" y="2515251"/>
                <a:ext cx="25423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Google Shape;691;p35">
                <a:extLst>
                  <a:ext uri="{FF2B5EF4-FFF2-40B4-BE49-F238E27FC236}">
                    <a16:creationId xmlns:a16="http://schemas.microsoft.com/office/drawing/2014/main" id="{D7FF2363-223E-4D36-8F3A-8BEF60ED06C1}"/>
                  </a:ext>
                </a:extLst>
              </p:cNvPr>
              <p:cNvSpPr/>
              <p:nvPr/>
            </p:nvSpPr>
            <p:spPr>
              <a:xfrm>
                <a:off x="2307703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Google Shape;692;p35">
                <a:extLst>
                  <a:ext uri="{FF2B5EF4-FFF2-40B4-BE49-F238E27FC236}">
                    <a16:creationId xmlns:a16="http://schemas.microsoft.com/office/drawing/2014/main" id="{8FED7B49-0092-4AF0-BC01-CCDD80CB7E32}"/>
                  </a:ext>
                </a:extLst>
              </p:cNvPr>
              <p:cNvSpPr/>
              <p:nvPr/>
            </p:nvSpPr>
            <p:spPr>
              <a:xfrm>
                <a:off x="253986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Google Shape;693;p35">
                <a:extLst>
                  <a:ext uri="{FF2B5EF4-FFF2-40B4-BE49-F238E27FC236}">
                    <a16:creationId xmlns:a16="http://schemas.microsoft.com/office/drawing/2014/main" id="{E9420419-2E13-4460-9995-C2D0F1251D9B}"/>
                  </a:ext>
                </a:extLst>
              </p:cNvPr>
              <p:cNvSpPr/>
              <p:nvPr/>
            </p:nvSpPr>
            <p:spPr>
              <a:xfrm>
                <a:off x="2530784" y="1763462"/>
                <a:ext cx="7263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3745" extrusionOk="0">
                    <a:moveTo>
                      <a:pt x="1872" y="959"/>
                    </a:moveTo>
                    <a:cubicBezTo>
                      <a:pt x="2363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Google Shape;694;p35">
                <a:extLst>
                  <a:ext uri="{FF2B5EF4-FFF2-40B4-BE49-F238E27FC236}">
                    <a16:creationId xmlns:a16="http://schemas.microsoft.com/office/drawing/2014/main" id="{53F44F4B-8C25-4A40-A8A1-92F522B533D5}"/>
                  </a:ext>
                </a:extLst>
              </p:cNvPr>
              <p:cNvSpPr/>
              <p:nvPr/>
            </p:nvSpPr>
            <p:spPr>
              <a:xfrm>
                <a:off x="2833404" y="1922560"/>
                <a:ext cx="226107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58" y="32365"/>
                    </a:lnTo>
                    <a:lnTo>
                      <a:pt x="11658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Google Shape;695;p35">
                <a:extLst>
                  <a:ext uri="{FF2B5EF4-FFF2-40B4-BE49-F238E27FC236}">
                    <a16:creationId xmlns:a16="http://schemas.microsoft.com/office/drawing/2014/main" id="{8717FA0E-30DC-4BED-8DC3-44DEAD3E6364}"/>
                  </a:ext>
                </a:extLst>
              </p:cNvPr>
              <p:cNvSpPr/>
              <p:nvPr/>
            </p:nvSpPr>
            <p:spPr>
              <a:xfrm>
                <a:off x="2935422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Google Shape;696;p35">
                <a:extLst>
                  <a:ext uri="{FF2B5EF4-FFF2-40B4-BE49-F238E27FC236}">
                    <a16:creationId xmlns:a16="http://schemas.microsoft.com/office/drawing/2014/main" id="{9BE7A29F-86F3-426A-98F0-2AC3C86FAE77}"/>
                  </a:ext>
                </a:extLst>
              </p:cNvPr>
              <p:cNvSpPr/>
              <p:nvPr/>
            </p:nvSpPr>
            <p:spPr>
              <a:xfrm>
                <a:off x="2893490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Google Shape;697;p35">
                <a:extLst>
                  <a:ext uri="{FF2B5EF4-FFF2-40B4-BE49-F238E27FC236}">
                    <a16:creationId xmlns:a16="http://schemas.microsoft.com/office/drawing/2014/main" id="{9CC7B4C4-2E65-4BC0-A919-192A46914EA4}"/>
                  </a:ext>
                </a:extLst>
              </p:cNvPr>
              <p:cNvSpPr/>
              <p:nvPr/>
            </p:nvSpPr>
            <p:spPr>
              <a:xfrm>
                <a:off x="285198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Google Shape;698;p35">
                <a:extLst>
                  <a:ext uri="{FF2B5EF4-FFF2-40B4-BE49-F238E27FC236}">
                    <a16:creationId xmlns:a16="http://schemas.microsoft.com/office/drawing/2014/main" id="{36B01147-F16F-40F8-A714-F8006916A6D9}"/>
                  </a:ext>
                </a:extLst>
              </p:cNvPr>
              <p:cNvSpPr/>
              <p:nvPr/>
            </p:nvSpPr>
            <p:spPr>
              <a:xfrm>
                <a:off x="301885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Google Shape;699;p35">
                <a:extLst>
                  <a:ext uri="{FF2B5EF4-FFF2-40B4-BE49-F238E27FC236}">
                    <a16:creationId xmlns:a16="http://schemas.microsoft.com/office/drawing/2014/main" id="{D0395305-76BF-403D-A212-3D8C79B4EB7C}"/>
                  </a:ext>
                </a:extLst>
              </p:cNvPr>
              <p:cNvSpPr/>
              <p:nvPr/>
            </p:nvSpPr>
            <p:spPr>
              <a:xfrm>
                <a:off x="2977354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Google Shape;700;p35">
                <a:extLst>
                  <a:ext uri="{FF2B5EF4-FFF2-40B4-BE49-F238E27FC236}">
                    <a16:creationId xmlns:a16="http://schemas.microsoft.com/office/drawing/2014/main" id="{BBF82945-25D2-4BDE-A1D3-AB426F26DE9C}"/>
                  </a:ext>
                </a:extLst>
              </p:cNvPr>
              <p:cNvSpPr/>
              <p:nvPr/>
            </p:nvSpPr>
            <p:spPr>
              <a:xfrm>
                <a:off x="2819556" y="1922560"/>
                <a:ext cx="253803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Google Shape;701;p35">
                <a:extLst>
                  <a:ext uri="{FF2B5EF4-FFF2-40B4-BE49-F238E27FC236}">
                    <a16:creationId xmlns:a16="http://schemas.microsoft.com/office/drawing/2014/main" id="{F418F813-7EC5-4A26-8F98-4955AC8C2F40}"/>
                  </a:ext>
                </a:extLst>
              </p:cNvPr>
              <p:cNvSpPr/>
              <p:nvPr/>
            </p:nvSpPr>
            <p:spPr>
              <a:xfrm>
                <a:off x="2819556" y="1744009"/>
                <a:ext cx="253803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9251" extrusionOk="0">
                    <a:moveTo>
                      <a:pt x="1361" y="0"/>
                    </a:moveTo>
                    <a:cubicBezTo>
                      <a:pt x="3010" y="2630"/>
                      <a:pt x="1628" y="6643"/>
                      <a:pt x="1" y="9251"/>
                    </a:cubicBezTo>
                    <a:lnTo>
                      <a:pt x="13085" y="9251"/>
                    </a:lnTo>
                    <a:cubicBezTo>
                      <a:pt x="11413" y="6643"/>
                      <a:pt x="10054" y="2653"/>
                      <a:pt x="11725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Google Shape;702;p35">
                <a:extLst>
                  <a:ext uri="{FF2B5EF4-FFF2-40B4-BE49-F238E27FC236}">
                    <a16:creationId xmlns:a16="http://schemas.microsoft.com/office/drawing/2014/main" id="{65168FDC-DCB2-431D-9112-A827476BF4F9}"/>
                  </a:ext>
                </a:extLst>
              </p:cNvPr>
              <p:cNvSpPr/>
              <p:nvPr/>
            </p:nvSpPr>
            <p:spPr>
              <a:xfrm>
                <a:off x="2781096" y="1744009"/>
                <a:ext cx="111114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752" extrusionOk="0">
                    <a:moveTo>
                      <a:pt x="2875" y="0"/>
                    </a:moveTo>
                    <a:cubicBezTo>
                      <a:pt x="1271" y="0"/>
                      <a:pt x="0" y="1293"/>
                      <a:pt x="0" y="2876"/>
                    </a:cubicBezTo>
                    <a:cubicBezTo>
                      <a:pt x="0" y="4458"/>
                      <a:pt x="1271" y="5751"/>
                      <a:pt x="2875" y="5751"/>
                    </a:cubicBezTo>
                    <a:cubicBezTo>
                      <a:pt x="4458" y="5751"/>
                      <a:pt x="5729" y="4458"/>
                      <a:pt x="5729" y="2876"/>
                    </a:cubicBezTo>
                    <a:cubicBezTo>
                      <a:pt x="5729" y="1293"/>
                      <a:pt x="4458" y="0"/>
                      <a:pt x="2875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Google Shape;703;p35">
                <a:extLst>
                  <a:ext uri="{FF2B5EF4-FFF2-40B4-BE49-F238E27FC236}">
                    <a16:creationId xmlns:a16="http://schemas.microsoft.com/office/drawing/2014/main" id="{BA617938-740D-4667-B5AF-8B0616427F1F}"/>
                  </a:ext>
                </a:extLst>
              </p:cNvPr>
              <p:cNvSpPr/>
              <p:nvPr/>
            </p:nvSpPr>
            <p:spPr>
              <a:xfrm>
                <a:off x="2809626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Google Shape;704;p35">
                <a:extLst>
                  <a:ext uri="{FF2B5EF4-FFF2-40B4-BE49-F238E27FC236}">
                    <a16:creationId xmlns:a16="http://schemas.microsoft.com/office/drawing/2014/main" id="{586C25D9-929B-462A-B102-0765D4685425}"/>
                  </a:ext>
                </a:extLst>
              </p:cNvPr>
              <p:cNvSpPr/>
              <p:nvPr/>
            </p:nvSpPr>
            <p:spPr>
              <a:xfrm>
                <a:off x="2800549" y="1763462"/>
                <a:ext cx="72208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3" h="3745" extrusionOk="0">
                    <a:moveTo>
                      <a:pt x="1872" y="959"/>
                    </a:moveTo>
                    <a:cubicBezTo>
                      <a:pt x="2385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36" y="2363"/>
                      <a:pt x="936" y="1873"/>
                    </a:cubicBezTo>
                    <a:cubicBezTo>
                      <a:pt x="936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23" y="2898"/>
                      <a:pt x="3723" y="1873"/>
                    </a:cubicBezTo>
                    <a:cubicBezTo>
                      <a:pt x="3723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Google Shape;705;p35">
                <a:extLst>
                  <a:ext uri="{FF2B5EF4-FFF2-40B4-BE49-F238E27FC236}">
                    <a16:creationId xmlns:a16="http://schemas.microsoft.com/office/drawing/2014/main" id="{B0985E85-BEA2-414A-AA97-3C6141EDA3BE}"/>
                  </a:ext>
                </a:extLst>
              </p:cNvPr>
              <p:cNvSpPr/>
              <p:nvPr/>
            </p:nvSpPr>
            <p:spPr>
              <a:xfrm>
                <a:off x="2999833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52" y="4458"/>
                      <a:pt x="5752" y="2876"/>
                    </a:cubicBezTo>
                    <a:cubicBezTo>
                      <a:pt x="5752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Google Shape;706;p35">
                <a:extLst>
                  <a:ext uri="{FF2B5EF4-FFF2-40B4-BE49-F238E27FC236}">
                    <a16:creationId xmlns:a16="http://schemas.microsoft.com/office/drawing/2014/main" id="{8B0FE01E-51BA-49DE-BC73-FDB0E13FD7C1}"/>
                  </a:ext>
                </a:extLst>
              </p:cNvPr>
              <p:cNvSpPr/>
              <p:nvPr/>
            </p:nvSpPr>
            <p:spPr>
              <a:xfrm>
                <a:off x="2851558" y="1884080"/>
                <a:ext cx="188946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1115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cubicBezTo>
                      <a:pt x="0" y="869"/>
                      <a:pt x="268" y="1115"/>
                      <a:pt x="558" y="1115"/>
                    </a:cubicBezTo>
                    <a:lnTo>
                      <a:pt x="9184" y="1115"/>
                    </a:lnTo>
                    <a:cubicBezTo>
                      <a:pt x="9518" y="1115"/>
                      <a:pt x="9741" y="869"/>
                      <a:pt x="9741" y="557"/>
                    </a:cubicBezTo>
                    <a:cubicBezTo>
                      <a:pt x="9741" y="245"/>
                      <a:pt x="9474" y="0"/>
                      <a:pt x="9184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Google Shape;707;p35">
                <a:extLst>
                  <a:ext uri="{FF2B5EF4-FFF2-40B4-BE49-F238E27FC236}">
                    <a16:creationId xmlns:a16="http://schemas.microsoft.com/office/drawing/2014/main" id="{FC488862-CFB0-4C89-9CDC-5C062EA9C4F8}"/>
                  </a:ext>
                </a:extLst>
              </p:cNvPr>
              <p:cNvSpPr/>
              <p:nvPr/>
            </p:nvSpPr>
            <p:spPr>
              <a:xfrm>
                <a:off x="2826054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7" y="1"/>
                    </a:moveTo>
                    <a:cubicBezTo>
                      <a:pt x="245" y="1"/>
                      <a:pt x="0" y="246"/>
                      <a:pt x="0" y="558"/>
                    </a:cubicBezTo>
                    <a:cubicBezTo>
                      <a:pt x="0" y="848"/>
                      <a:pt x="245" y="1115"/>
                      <a:pt x="557" y="1115"/>
                    </a:cubicBezTo>
                    <a:lnTo>
                      <a:pt x="11836" y="1115"/>
                    </a:lnTo>
                    <a:cubicBezTo>
                      <a:pt x="12148" y="1115"/>
                      <a:pt x="12371" y="848"/>
                      <a:pt x="12371" y="558"/>
                    </a:cubicBezTo>
                    <a:cubicBezTo>
                      <a:pt x="12371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Google Shape;708;p35">
                <a:extLst>
                  <a:ext uri="{FF2B5EF4-FFF2-40B4-BE49-F238E27FC236}">
                    <a16:creationId xmlns:a16="http://schemas.microsoft.com/office/drawing/2014/main" id="{80330A2C-51FD-4BBC-9980-6AE9C8782BDE}"/>
                  </a:ext>
                </a:extLst>
              </p:cNvPr>
              <p:cNvSpPr/>
              <p:nvPr/>
            </p:nvSpPr>
            <p:spPr>
              <a:xfrm>
                <a:off x="2819556" y="2515251"/>
                <a:ext cx="253803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Google Shape;709;p35">
                <a:extLst>
                  <a:ext uri="{FF2B5EF4-FFF2-40B4-BE49-F238E27FC236}">
                    <a16:creationId xmlns:a16="http://schemas.microsoft.com/office/drawing/2014/main" id="{8D816371-FD06-406B-BA9B-8DF756275254}"/>
                  </a:ext>
                </a:extLst>
              </p:cNvPr>
              <p:cNvSpPr/>
              <p:nvPr/>
            </p:nvSpPr>
            <p:spPr>
              <a:xfrm>
                <a:off x="2796224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Google Shape;710;p35">
                <a:extLst>
                  <a:ext uri="{FF2B5EF4-FFF2-40B4-BE49-F238E27FC236}">
                    <a16:creationId xmlns:a16="http://schemas.microsoft.com/office/drawing/2014/main" id="{D71C03A1-24B5-455E-8302-6B01DAF0E8A1}"/>
                  </a:ext>
                </a:extLst>
              </p:cNvPr>
              <p:cNvSpPr/>
              <p:nvPr/>
            </p:nvSpPr>
            <p:spPr>
              <a:xfrm>
                <a:off x="3028363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Google Shape;711;p35">
                <a:extLst>
                  <a:ext uri="{FF2B5EF4-FFF2-40B4-BE49-F238E27FC236}">
                    <a16:creationId xmlns:a16="http://schemas.microsoft.com/office/drawing/2014/main" id="{C244FC97-AF3C-4901-8E7E-9273E3AE397B}"/>
                  </a:ext>
                </a:extLst>
              </p:cNvPr>
              <p:cNvSpPr/>
              <p:nvPr/>
            </p:nvSpPr>
            <p:spPr>
              <a:xfrm>
                <a:off x="3019286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4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9" y="3745"/>
                      <a:pt x="3746" y="2898"/>
                      <a:pt x="3746" y="1873"/>
                    </a:cubicBezTo>
                    <a:cubicBezTo>
                      <a:pt x="3746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Google Shape;712;p35">
                <a:extLst>
                  <a:ext uri="{FF2B5EF4-FFF2-40B4-BE49-F238E27FC236}">
                    <a16:creationId xmlns:a16="http://schemas.microsoft.com/office/drawing/2014/main" id="{A455FEA0-2ECE-490D-9DD5-A7EB4C9156BF}"/>
                  </a:ext>
                </a:extLst>
              </p:cNvPr>
              <p:cNvSpPr/>
              <p:nvPr/>
            </p:nvSpPr>
            <p:spPr>
              <a:xfrm>
                <a:off x="3321906" y="1922560"/>
                <a:ext cx="226126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9" h="32366" extrusionOk="0">
                    <a:moveTo>
                      <a:pt x="1" y="0"/>
                    </a:moveTo>
                    <a:lnTo>
                      <a:pt x="1" y="32365"/>
                    </a:lnTo>
                    <a:lnTo>
                      <a:pt x="11659" y="32365"/>
                    </a:lnTo>
                    <a:lnTo>
                      <a:pt x="11659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Google Shape;713;p35">
                <a:extLst>
                  <a:ext uri="{FF2B5EF4-FFF2-40B4-BE49-F238E27FC236}">
                    <a16:creationId xmlns:a16="http://schemas.microsoft.com/office/drawing/2014/main" id="{3166F22C-B085-487F-A7DE-577D3DE171AC}"/>
                  </a:ext>
                </a:extLst>
              </p:cNvPr>
              <p:cNvSpPr/>
              <p:nvPr/>
            </p:nvSpPr>
            <p:spPr>
              <a:xfrm>
                <a:off x="3423943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Google Shape;714;p35">
                <a:extLst>
                  <a:ext uri="{FF2B5EF4-FFF2-40B4-BE49-F238E27FC236}">
                    <a16:creationId xmlns:a16="http://schemas.microsoft.com/office/drawing/2014/main" id="{1FE8C8CF-3CAE-49FA-BC3B-B0B09B4CE407}"/>
                  </a:ext>
                </a:extLst>
              </p:cNvPr>
              <p:cNvSpPr/>
              <p:nvPr/>
            </p:nvSpPr>
            <p:spPr>
              <a:xfrm>
                <a:off x="338201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Google Shape;715;p35">
                <a:extLst>
                  <a:ext uri="{FF2B5EF4-FFF2-40B4-BE49-F238E27FC236}">
                    <a16:creationId xmlns:a16="http://schemas.microsoft.com/office/drawing/2014/main" id="{F0B67AAD-A95D-4C7D-BEEE-89E003288EC9}"/>
                  </a:ext>
                </a:extLst>
              </p:cNvPr>
              <p:cNvSpPr/>
              <p:nvPr/>
            </p:nvSpPr>
            <p:spPr>
              <a:xfrm>
                <a:off x="3340506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47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7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Google Shape;716;p35">
                <a:extLst>
                  <a:ext uri="{FF2B5EF4-FFF2-40B4-BE49-F238E27FC236}">
                    <a16:creationId xmlns:a16="http://schemas.microsoft.com/office/drawing/2014/main" id="{726E8AD7-0D79-430A-B88A-D5CDF4BA7384}"/>
                  </a:ext>
                </a:extLst>
              </p:cNvPr>
              <p:cNvSpPr/>
              <p:nvPr/>
            </p:nvSpPr>
            <p:spPr>
              <a:xfrm>
                <a:off x="350738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Google Shape;717;p35">
                <a:extLst>
                  <a:ext uri="{FF2B5EF4-FFF2-40B4-BE49-F238E27FC236}">
                    <a16:creationId xmlns:a16="http://schemas.microsoft.com/office/drawing/2014/main" id="{9F7EBCB5-801A-48A7-B4EE-B29FD6A95613}"/>
                  </a:ext>
                </a:extLst>
              </p:cNvPr>
              <p:cNvSpPr/>
              <p:nvPr/>
            </p:nvSpPr>
            <p:spPr>
              <a:xfrm>
                <a:off x="346587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Google Shape;718;p35">
                <a:extLst>
                  <a:ext uri="{FF2B5EF4-FFF2-40B4-BE49-F238E27FC236}">
                    <a16:creationId xmlns:a16="http://schemas.microsoft.com/office/drawing/2014/main" id="{8C8976E8-BF60-472A-B287-70AD10F4987E}"/>
                  </a:ext>
                </a:extLst>
              </p:cNvPr>
              <p:cNvSpPr/>
              <p:nvPr/>
            </p:nvSpPr>
            <p:spPr>
              <a:xfrm>
                <a:off x="3307651" y="1922560"/>
                <a:ext cx="25421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6" extrusionOk="0">
                    <a:moveTo>
                      <a:pt x="0" y="0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Google Shape;719;p35">
                <a:extLst>
                  <a:ext uri="{FF2B5EF4-FFF2-40B4-BE49-F238E27FC236}">
                    <a16:creationId xmlns:a16="http://schemas.microsoft.com/office/drawing/2014/main" id="{AC3BD6FC-F7B6-4793-A0DF-7B2DEF6D3CDE}"/>
                  </a:ext>
                </a:extLst>
              </p:cNvPr>
              <p:cNvSpPr/>
              <p:nvPr/>
            </p:nvSpPr>
            <p:spPr>
              <a:xfrm>
                <a:off x="3307224" y="1744009"/>
                <a:ext cx="254210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9251" extrusionOk="0">
                    <a:moveTo>
                      <a:pt x="1382" y="0"/>
                    </a:moveTo>
                    <a:cubicBezTo>
                      <a:pt x="3009" y="2630"/>
                      <a:pt x="1650" y="6643"/>
                      <a:pt x="0" y="9251"/>
                    </a:cubicBezTo>
                    <a:lnTo>
                      <a:pt x="13107" y="9251"/>
                    </a:lnTo>
                    <a:cubicBezTo>
                      <a:pt x="11457" y="6643"/>
                      <a:pt x="10098" y="2653"/>
                      <a:pt x="11747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Google Shape;720;p35">
                <a:extLst>
                  <a:ext uri="{FF2B5EF4-FFF2-40B4-BE49-F238E27FC236}">
                    <a16:creationId xmlns:a16="http://schemas.microsoft.com/office/drawing/2014/main" id="{3BB2CFEE-09C9-4791-9341-AFD06FF74795}"/>
                  </a:ext>
                </a:extLst>
              </p:cNvPr>
              <p:cNvSpPr/>
              <p:nvPr/>
            </p:nvSpPr>
            <p:spPr>
              <a:xfrm>
                <a:off x="3269598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54" y="0"/>
                    </a:moveTo>
                    <a:cubicBezTo>
                      <a:pt x="1271" y="0"/>
                      <a:pt x="1" y="1293"/>
                      <a:pt x="1" y="2876"/>
                    </a:cubicBezTo>
                    <a:cubicBezTo>
                      <a:pt x="1" y="4458"/>
                      <a:pt x="1271" y="5751"/>
                      <a:pt x="2854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54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Google Shape;721;p35">
                <a:extLst>
                  <a:ext uri="{FF2B5EF4-FFF2-40B4-BE49-F238E27FC236}">
                    <a16:creationId xmlns:a16="http://schemas.microsoft.com/office/drawing/2014/main" id="{90D748CE-4B97-41DE-9FEF-30E61EA61727}"/>
                  </a:ext>
                </a:extLst>
              </p:cNvPr>
              <p:cNvSpPr/>
              <p:nvPr/>
            </p:nvSpPr>
            <p:spPr>
              <a:xfrm>
                <a:off x="3298147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382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382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38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Google Shape;722;p35">
                <a:extLst>
                  <a:ext uri="{FF2B5EF4-FFF2-40B4-BE49-F238E27FC236}">
                    <a16:creationId xmlns:a16="http://schemas.microsoft.com/office/drawing/2014/main" id="{A91C5087-5654-44BB-9D83-906FC4C346BA}"/>
                  </a:ext>
                </a:extLst>
              </p:cNvPr>
              <p:cNvSpPr/>
              <p:nvPr/>
            </p:nvSpPr>
            <p:spPr>
              <a:xfrm>
                <a:off x="3289051" y="1763462"/>
                <a:ext cx="72227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4" h="3745" extrusionOk="0">
                    <a:moveTo>
                      <a:pt x="1873" y="959"/>
                    </a:moveTo>
                    <a:cubicBezTo>
                      <a:pt x="2386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26" y="0"/>
                      <a:pt x="1" y="847"/>
                      <a:pt x="1" y="1873"/>
                    </a:cubicBezTo>
                    <a:cubicBezTo>
                      <a:pt x="1" y="2898"/>
                      <a:pt x="826" y="3745"/>
                      <a:pt x="1873" y="3745"/>
                    </a:cubicBezTo>
                    <a:cubicBezTo>
                      <a:pt x="2899" y="3745"/>
                      <a:pt x="3723" y="2898"/>
                      <a:pt x="3723" y="1873"/>
                    </a:cubicBezTo>
                    <a:cubicBezTo>
                      <a:pt x="3723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Google Shape;723;p35">
                <a:extLst>
                  <a:ext uri="{FF2B5EF4-FFF2-40B4-BE49-F238E27FC236}">
                    <a16:creationId xmlns:a16="http://schemas.microsoft.com/office/drawing/2014/main" id="{6230EB95-51C6-41C0-840A-8883CFD26B1B}"/>
                  </a:ext>
                </a:extLst>
              </p:cNvPr>
              <p:cNvSpPr/>
              <p:nvPr/>
            </p:nvSpPr>
            <p:spPr>
              <a:xfrm>
                <a:off x="3488354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Google Shape;724;p35">
                <a:extLst>
                  <a:ext uri="{FF2B5EF4-FFF2-40B4-BE49-F238E27FC236}">
                    <a16:creationId xmlns:a16="http://schemas.microsoft.com/office/drawing/2014/main" id="{5733D2C7-A07D-421D-93B8-8E4917D8E4E1}"/>
                  </a:ext>
                </a:extLst>
              </p:cNvPr>
              <p:cNvSpPr/>
              <p:nvPr/>
            </p:nvSpPr>
            <p:spPr>
              <a:xfrm>
                <a:off x="3340506" y="1884080"/>
                <a:ext cx="188500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19" h="1115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cubicBezTo>
                      <a:pt x="0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Google Shape;725;p35">
                <a:extLst>
                  <a:ext uri="{FF2B5EF4-FFF2-40B4-BE49-F238E27FC236}">
                    <a16:creationId xmlns:a16="http://schemas.microsoft.com/office/drawing/2014/main" id="{566F50AC-E4EE-4F88-A2D2-FEA42A057178}"/>
                  </a:ext>
                </a:extLst>
              </p:cNvPr>
              <p:cNvSpPr/>
              <p:nvPr/>
            </p:nvSpPr>
            <p:spPr>
              <a:xfrm>
                <a:off x="3315002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0" y="246"/>
                      <a:pt x="0" y="558"/>
                    </a:cubicBezTo>
                    <a:cubicBezTo>
                      <a:pt x="0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1" y="848"/>
                      <a:pt x="12371" y="558"/>
                    </a:cubicBezTo>
                    <a:cubicBezTo>
                      <a:pt x="12371" y="246"/>
                      <a:pt x="12126" y="1"/>
                      <a:pt x="1181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Google Shape;726;p35">
                <a:extLst>
                  <a:ext uri="{FF2B5EF4-FFF2-40B4-BE49-F238E27FC236}">
                    <a16:creationId xmlns:a16="http://schemas.microsoft.com/office/drawing/2014/main" id="{CD565EEE-EB43-4FDE-A16B-D880B8671C49}"/>
                  </a:ext>
                </a:extLst>
              </p:cNvPr>
              <p:cNvSpPr/>
              <p:nvPr/>
            </p:nvSpPr>
            <p:spPr>
              <a:xfrm>
                <a:off x="3307651" y="2515251"/>
                <a:ext cx="25421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7" extrusionOk="0">
                    <a:moveTo>
                      <a:pt x="0" y="1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Google Shape;727;p35">
                <a:extLst>
                  <a:ext uri="{FF2B5EF4-FFF2-40B4-BE49-F238E27FC236}">
                    <a16:creationId xmlns:a16="http://schemas.microsoft.com/office/drawing/2014/main" id="{B4016482-BB24-4480-B676-2895654381EF}"/>
                  </a:ext>
                </a:extLst>
              </p:cNvPr>
              <p:cNvSpPr/>
              <p:nvPr/>
            </p:nvSpPr>
            <p:spPr>
              <a:xfrm>
                <a:off x="3284745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Google Shape;728;p35">
                <a:extLst>
                  <a:ext uri="{FF2B5EF4-FFF2-40B4-BE49-F238E27FC236}">
                    <a16:creationId xmlns:a16="http://schemas.microsoft.com/office/drawing/2014/main" id="{A3B6D5FF-E84F-4E31-A990-AAC52B699B2C}"/>
                  </a:ext>
                </a:extLst>
              </p:cNvPr>
              <p:cNvSpPr/>
              <p:nvPr/>
            </p:nvSpPr>
            <p:spPr>
              <a:xfrm>
                <a:off x="3516884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Google Shape;729;p35">
                <a:extLst>
                  <a:ext uri="{FF2B5EF4-FFF2-40B4-BE49-F238E27FC236}">
                    <a16:creationId xmlns:a16="http://schemas.microsoft.com/office/drawing/2014/main" id="{80987720-6AE8-4950-ADFB-1E458BC22B9D}"/>
                  </a:ext>
                </a:extLst>
              </p:cNvPr>
              <p:cNvSpPr/>
              <p:nvPr/>
            </p:nvSpPr>
            <p:spPr>
              <a:xfrm>
                <a:off x="3507807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Google Shape;730;p35">
                <a:extLst>
                  <a:ext uri="{FF2B5EF4-FFF2-40B4-BE49-F238E27FC236}">
                    <a16:creationId xmlns:a16="http://schemas.microsoft.com/office/drawing/2014/main" id="{0412B9E4-1822-4F42-A336-2B90DDF739AB}"/>
                  </a:ext>
                </a:extLst>
              </p:cNvPr>
              <p:cNvSpPr/>
              <p:nvPr/>
            </p:nvSpPr>
            <p:spPr>
              <a:xfrm>
                <a:off x="2271376" y="2628518"/>
                <a:ext cx="1363992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2297" extrusionOk="0">
                    <a:moveTo>
                      <a:pt x="1" y="1"/>
                    </a:moveTo>
                    <a:lnTo>
                      <a:pt x="1" y="2297"/>
                    </a:lnTo>
                    <a:lnTo>
                      <a:pt x="70326" y="2297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Google Shape;731;p35">
                <a:extLst>
                  <a:ext uri="{FF2B5EF4-FFF2-40B4-BE49-F238E27FC236}">
                    <a16:creationId xmlns:a16="http://schemas.microsoft.com/office/drawing/2014/main" id="{2E911A6D-A883-4692-8EE6-3A012DDB0C69}"/>
                  </a:ext>
                </a:extLst>
              </p:cNvPr>
              <p:cNvSpPr/>
              <p:nvPr/>
            </p:nvSpPr>
            <p:spPr>
              <a:xfrm>
                <a:off x="2271376" y="2654023"/>
                <a:ext cx="1363992" cy="19492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1005" extrusionOk="0">
                    <a:moveTo>
                      <a:pt x="1" y="1"/>
                    </a:moveTo>
                    <a:lnTo>
                      <a:pt x="1" y="1004"/>
                    </a:lnTo>
                    <a:lnTo>
                      <a:pt x="70326" y="1004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Google Shape;732;p35">
                <a:extLst>
                  <a:ext uri="{FF2B5EF4-FFF2-40B4-BE49-F238E27FC236}">
                    <a16:creationId xmlns:a16="http://schemas.microsoft.com/office/drawing/2014/main" id="{36E847E1-F0CD-4E83-AC8D-F340934124B7}"/>
                  </a:ext>
                </a:extLst>
              </p:cNvPr>
              <p:cNvSpPr/>
              <p:nvPr/>
            </p:nvSpPr>
            <p:spPr>
              <a:xfrm>
                <a:off x="2204386" y="2673049"/>
                <a:ext cx="1468163" cy="43697"/>
              </a:xfrm>
              <a:custGeom>
                <a:avLst/>
                <a:gdLst/>
                <a:ahLst/>
                <a:cxnLst/>
                <a:rect l="l" t="t" r="r" b="b"/>
                <a:pathLst>
                  <a:path w="75698" h="2253" extrusionOk="0">
                    <a:moveTo>
                      <a:pt x="0" y="1"/>
                    </a:moveTo>
                    <a:lnTo>
                      <a:pt x="0" y="2252"/>
                    </a:lnTo>
                    <a:lnTo>
                      <a:pt x="75697" y="2252"/>
                    </a:lnTo>
                    <a:lnTo>
                      <a:pt x="75697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8" name="Google Shape;733;p35">
                <a:extLst>
                  <a:ext uri="{FF2B5EF4-FFF2-40B4-BE49-F238E27FC236}">
                    <a16:creationId xmlns:a16="http://schemas.microsoft.com/office/drawing/2014/main" id="{84F4E5F9-F4FC-4A03-B6E2-D25A03D25E35}"/>
                  </a:ext>
                </a:extLst>
              </p:cNvPr>
              <p:cNvSpPr/>
              <p:nvPr/>
            </p:nvSpPr>
            <p:spPr>
              <a:xfrm>
                <a:off x="2302078" y="1418891"/>
                <a:ext cx="1291358" cy="342865"/>
              </a:xfrm>
              <a:custGeom>
                <a:avLst/>
                <a:gdLst/>
                <a:ahLst/>
                <a:cxnLst/>
                <a:rect l="l" t="t" r="r" b="b"/>
                <a:pathLst>
                  <a:path w="66582" h="17678" extrusionOk="0">
                    <a:moveTo>
                      <a:pt x="33302" y="1"/>
                    </a:moveTo>
                    <a:lnTo>
                      <a:pt x="1" y="17677"/>
                    </a:lnTo>
                    <a:lnTo>
                      <a:pt x="66581" y="17677"/>
                    </a:lnTo>
                    <a:lnTo>
                      <a:pt x="33302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" name="Google Shape;734;p35">
                <a:extLst>
                  <a:ext uri="{FF2B5EF4-FFF2-40B4-BE49-F238E27FC236}">
                    <a16:creationId xmlns:a16="http://schemas.microsoft.com/office/drawing/2014/main" id="{7E286365-9911-4533-9F71-9FEB7F3EF1A2}"/>
                  </a:ext>
                </a:extLst>
              </p:cNvPr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" name="Google Shape;735;p35">
                <a:extLst>
                  <a:ext uri="{FF2B5EF4-FFF2-40B4-BE49-F238E27FC236}">
                    <a16:creationId xmlns:a16="http://schemas.microsoft.com/office/drawing/2014/main" id="{2041F495-98E5-45DA-B5B0-F0C14875A8B1}"/>
                  </a:ext>
                </a:extLst>
              </p:cNvPr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1271"/>
                    </a:moveTo>
                    <a:lnTo>
                      <a:pt x="43243" y="11546"/>
                    </a:lnTo>
                    <a:lnTo>
                      <a:pt x="4569" y="11546"/>
                    </a:lnTo>
                    <a:lnTo>
                      <a:pt x="23895" y="1271"/>
                    </a:lnTo>
                    <a:close/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1" name="Google Shape;736;p35">
                <a:extLst>
                  <a:ext uri="{FF2B5EF4-FFF2-40B4-BE49-F238E27FC236}">
                    <a16:creationId xmlns:a16="http://schemas.microsoft.com/office/drawing/2014/main" id="{79DBBED2-1084-48C8-BE58-19B2AA0D0F99}"/>
                  </a:ext>
                </a:extLst>
              </p:cNvPr>
              <p:cNvSpPr/>
              <p:nvPr/>
            </p:nvSpPr>
            <p:spPr>
              <a:xfrm>
                <a:off x="2302078" y="1722811"/>
                <a:ext cx="1290912" cy="38945"/>
              </a:xfrm>
              <a:custGeom>
                <a:avLst/>
                <a:gdLst/>
                <a:ahLst/>
                <a:cxnLst/>
                <a:rect l="l" t="t" r="r" b="b"/>
                <a:pathLst>
                  <a:path w="66559" h="2008" extrusionOk="0">
                    <a:moveTo>
                      <a:pt x="1" y="1"/>
                    </a:moveTo>
                    <a:lnTo>
                      <a:pt x="1" y="2007"/>
                    </a:lnTo>
                    <a:lnTo>
                      <a:pt x="66559" y="2007"/>
                    </a:lnTo>
                    <a:lnTo>
                      <a:pt x="66559" y="1"/>
                    </a:ln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32" name="Google Shape;2633;p53">
            <a:extLst>
              <a:ext uri="{FF2B5EF4-FFF2-40B4-BE49-F238E27FC236}">
                <a16:creationId xmlns:a16="http://schemas.microsoft.com/office/drawing/2014/main" id="{A3F4A3FF-D48F-4F0D-BA7D-193E19B38D6A}"/>
              </a:ext>
            </a:extLst>
          </p:cNvPr>
          <p:cNvGrpSpPr/>
          <p:nvPr/>
        </p:nvGrpSpPr>
        <p:grpSpPr>
          <a:xfrm rot="2257808">
            <a:off x="850502" y="100507"/>
            <a:ext cx="866980" cy="1692394"/>
            <a:chOff x="7202005" y="2367243"/>
            <a:chExt cx="1145910" cy="2160065"/>
          </a:xfrm>
        </p:grpSpPr>
        <p:grpSp>
          <p:nvGrpSpPr>
            <p:cNvPr id="133" name="Google Shape;2634;p53">
              <a:extLst>
                <a:ext uri="{FF2B5EF4-FFF2-40B4-BE49-F238E27FC236}">
                  <a16:creationId xmlns:a16="http://schemas.microsoft.com/office/drawing/2014/main" id="{CC91869B-6265-4680-BECD-0C59F9858369}"/>
                </a:ext>
              </a:extLst>
            </p:cNvPr>
            <p:cNvGrpSpPr/>
            <p:nvPr/>
          </p:nvGrpSpPr>
          <p:grpSpPr>
            <a:xfrm>
              <a:off x="7202804" y="2367257"/>
              <a:ext cx="1143939" cy="2160051"/>
              <a:chOff x="6600612" y="1791120"/>
              <a:chExt cx="510147" cy="963660"/>
            </a:xfrm>
          </p:grpSpPr>
          <p:sp>
            <p:nvSpPr>
              <p:cNvPr id="158" name="Google Shape;2635;p53">
                <a:extLst>
                  <a:ext uri="{FF2B5EF4-FFF2-40B4-BE49-F238E27FC236}">
                    <a16:creationId xmlns:a16="http://schemas.microsoft.com/office/drawing/2014/main" id="{5AFA5829-DC58-43DC-B8C9-2895A3EEE62E}"/>
                  </a:ext>
                </a:extLst>
              </p:cNvPr>
              <p:cNvSpPr/>
              <p:nvPr/>
            </p:nvSpPr>
            <p:spPr>
              <a:xfrm>
                <a:off x="6714305" y="1998200"/>
                <a:ext cx="142689" cy="151339"/>
              </a:xfrm>
              <a:custGeom>
                <a:avLst/>
                <a:gdLst/>
                <a:ahLst/>
                <a:cxnLst/>
                <a:rect l="l" t="t" r="r" b="b"/>
                <a:pathLst>
                  <a:path w="7357" h="7803" extrusionOk="0">
                    <a:moveTo>
                      <a:pt x="7356" y="1"/>
                    </a:moveTo>
                    <a:lnTo>
                      <a:pt x="2230" y="1472"/>
                    </a:lnTo>
                    <a:lnTo>
                      <a:pt x="2230" y="2943"/>
                    </a:lnTo>
                    <a:lnTo>
                      <a:pt x="2230" y="5796"/>
                    </a:lnTo>
                    <a:cubicBezTo>
                      <a:pt x="2051" y="5729"/>
                      <a:pt x="1851" y="5707"/>
                      <a:pt x="1628" y="5707"/>
                    </a:cubicBezTo>
                    <a:cubicBezTo>
                      <a:pt x="736" y="5707"/>
                      <a:pt x="1" y="6175"/>
                      <a:pt x="1" y="6732"/>
                    </a:cubicBezTo>
                    <a:cubicBezTo>
                      <a:pt x="23" y="7312"/>
                      <a:pt x="736" y="7802"/>
                      <a:pt x="1628" y="7802"/>
                    </a:cubicBezTo>
                    <a:cubicBezTo>
                      <a:pt x="2519" y="7802"/>
                      <a:pt x="3255" y="7312"/>
                      <a:pt x="3255" y="6755"/>
                    </a:cubicBezTo>
                    <a:lnTo>
                      <a:pt x="3255" y="2676"/>
                    </a:lnTo>
                    <a:lnTo>
                      <a:pt x="6376" y="1784"/>
                    </a:lnTo>
                    <a:lnTo>
                      <a:pt x="6376" y="4637"/>
                    </a:lnTo>
                    <a:cubicBezTo>
                      <a:pt x="6175" y="4593"/>
                      <a:pt x="5974" y="4570"/>
                      <a:pt x="5751" y="4570"/>
                    </a:cubicBezTo>
                    <a:cubicBezTo>
                      <a:pt x="4860" y="4570"/>
                      <a:pt x="4147" y="5038"/>
                      <a:pt x="4147" y="5596"/>
                    </a:cubicBezTo>
                    <a:cubicBezTo>
                      <a:pt x="4147" y="6175"/>
                      <a:pt x="4860" y="6621"/>
                      <a:pt x="5751" y="6621"/>
                    </a:cubicBezTo>
                    <a:cubicBezTo>
                      <a:pt x="6643" y="6621"/>
                      <a:pt x="7356" y="6153"/>
                      <a:pt x="7356" y="5596"/>
                    </a:cubicBezTo>
                    <a:lnTo>
                      <a:pt x="7356" y="1472"/>
                    </a:lnTo>
                    <a:lnTo>
                      <a:pt x="7356" y="291"/>
                    </a:lnTo>
                    <a:lnTo>
                      <a:pt x="7356" y="1"/>
                    </a:lnTo>
                    <a:close/>
                  </a:path>
                </a:pathLst>
              </a:custGeom>
              <a:solidFill>
                <a:srgbClr val="FFFFFF"/>
              </a:solidFill>
              <a:ln w="1524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9" name="Google Shape;2636;p53">
                <a:extLst>
                  <a:ext uri="{FF2B5EF4-FFF2-40B4-BE49-F238E27FC236}">
                    <a16:creationId xmlns:a16="http://schemas.microsoft.com/office/drawing/2014/main" id="{E7BFBBCE-44F8-4D4D-94F7-8CF31C58F59A}"/>
                  </a:ext>
                </a:extLst>
              </p:cNvPr>
              <p:cNvSpPr/>
              <p:nvPr/>
            </p:nvSpPr>
            <p:spPr>
              <a:xfrm>
                <a:off x="6927437" y="1791120"/>
                <a:ext cx="127115" cy="83864"/>
              </a:xfrm>
              <a:custGeom>
                <a:avLst/>
                <a:gdLst/>
                <a:ahLst/>
                <a:cxnLst/>
                <a:rect l="l" t="t" r="r" b="b"/>
                <a:pathLst>
                  <a:path w="6554" h="4324" extrusionOk="0">
                    <a:moveTo>
                      <a:pt x="2787" y="1"/>
                    </a:moveTo>
                    <a:lnTo>
                      <a:pt x="1806" y="2899"/>
                    </a:lnTo>
                    <a:cubicBezTo>
                      <a:pt x="1695" y="2809"/>
                      <a:pt x="1561" y="2765"/>
                      <a:pt x="1427" y="2698"/>
                    </a:cubicBezTo>
                    <a:cubicBezTo>
                      <a:pt x="1255" y="2638"/>
                      <a:pt x="1078" y="2610"/>
                      <a:pt x="912" y="2610"/>
                    </a:cubicBezTo>
                    <a:cubicBezTo>
                      <a:pt x="521" y="2610"/>
                      <a:pt x="190" y="2766"/>
                      <a:pt x="112" y="3032"/>
                    </a:cubicBezTo>
                    <a:cubicBezTo>
                      <a:pt x="1" y="3389"/>
                      <a:pt x="357" y="3902"/>
                      <a:pt x="981" y="4102"/>
                    </a:cubicBezTo>
                    <a:cubicBezTo>
                      <a:pt x="1152" y="4155"/>
                      <a:pt x="1327" y="4180"/>
                      <a:pt x="1492" y="4180"/>
                    </a:cubicBezTo>
                    <a:cubicBezTo>
                      <a:pt x="1885" y="4180"/>
                      <a:pt x="2218" y="4035"/>
                      <a:pt x="2297" y="3768"/>
                    </a:cubicBezTo>
                    <a:lnTo>
                      <a:pt x="3210" y="1004"/>
                    </a:lnTo>
                    <a:lnTo>
                      <a:pt x="5484" y="1115"/>
                    </a:lnTo>
                    <a:lnTo>
                      <a:pt x="4860" y="3032"/>
                    </a:lnTo>
                    <a:cubicBezTo>
                      <a:pt x="4748" y="2943"/>
                      <a:pt x="4592" y="2899"/>
                      <a:pt x="4459" y="2832"/>
                    </a:cubicBezTo>
                    <a:cubicBezTo>
                      <a:pt x="4288" y="2779"/>
                      <a:pt x="4113" y="2754"/>
                      <a:pt x="3948" y="2754"/>
                    </a:cubicBezTo>
                    <a:cubicBezTo>
                      <a:pt x="3555" y="2754"/>
                      <a:pt x="3222" y="2899"/>
                      <a:pt x="3144" y="3166"/>
                    </a:cubicBezTo>
                    <a:cubicBezTo>
                      <a:pt x="3010" y="3567"/>
                      <a:pt x="3411" y="4035"/>
                      <a:pt x="3991" y="4236"/>
                    </a:cubicBezTo>
                    <a:cubicBezTo>
                      <a:pt x="4163" y="4296"/>
                      <a:pt x="4340" y="4324"/>
                      <a:pt x="4506" y="4324"/>
                    </a:cubicBezTo>
                    <a:cubicBezTo>
                      <a:pt x="4896" y="4324"/>
                      <a:pt x="5227" y="4168"/>
                      <a:pt x="5306" y="3902"/>
                    </a:cubicBezTo>
                    <a:lnTo>
                      <a:pt x="6220" y="1138"/>
                    </a:lnTo>
                    <a:lnTo>
                      <a:pt x="6331" y="870"/>
                    </a:lnTo>
                    <a:lnTo>
                      <a:pt x="6487" y="357"/>
                    </a:lnTo>
                    <a:lnTo>
                      <a:pt x="6554" y="157"/>
                    </a:lnTo>
                    <a:lnTo>
                      <a:pt x="2787" y="1"/>
                    </a:lnTo>
                    <a:close/>
                  </a:path>
                </a:pathLst>
              </a:custGeom>
              <a:solidFill>
                <a:srgbClr val="FFFFFF"/>
              </a:solidFill>
              <a:ln w="1524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0" name="Google Shape;2637;p53">
                <a:extLst>
                  <a:ext uri="{FF2B5EF4-FFF2-40B4-BE49-F238E27FC236}">
                    <a16:creationId xmlns:a16="http://schemas.microsoft.com/office/drawing/2014/main" id="{BB4FF200-AB61-47ED-AD1D-519E8E4DD57A}"/>
                  </a:ext>
                </a:extLst>
              </p:cNvPr>
              <p:cNvSpPr/>
              <p:nvPr/>
            </p:nvSpPr>
            <p:spPr>
              <a:xfrm>
                <a:off x="6600612" y="2189745"/>
                <a:ext cx="510147" cy="565035"/>
              </a:xfrm>
              <a:custGeom>
                <a:avLst/>
                <a:gdLst/>
                <a:ahLst/>
                <a:cxnLst/>
                <a:rect l="l" t="t" r="r" b="b"/>
                <a:pathLst>
                  <a:path w="26303" h="29133" extrusionOk="0">
                    <a:moveTo>
                      <a:pt x="19081" y="5951"/>
                    </a:moveTo>
                    <a:cubicBezTo>
                      <a:pt x="19103" y="6976"/>
                      <a:pt x="19304" y="8113"/>
                      <a:pt x="19839" y="9294"/>
                    </a:cubicBezTo>
                    <a:cubicBezTo>
                      <a:pt x="19861" y="9361"/>
                      <a:pt x="19928" y="9450"/>
                      <a:pt x="19950" y="9540"/>
                    </a:cubicBezTo>
                    <a:cubicBezTo>
                      <a:pt x="20061" y="9785"/>
                      <a:pt x="20195" y="10030"/>
                      <a:pt x="20373" y="10320"/>
                    </a:cubicBezTo>
                    <a:cubicBezTo>
                      <a:pt x="20418" y="10453"/>
                      <a:pt x="20530" y="10587"/>
                      <a:pt x="20619" y="10699"/>
                    </a:cubicBezTo>
                    <a:cubicBezTo>
                      <a:pt x="20641" y="10765"/>
                      <a:pt x="20663" y="10788"/>
                      <a:pt x="20708" y="10855"/>
                    </a:cubicBezTo>
                    <a:lnTo>
                      <a:pt x="20886" y="11122"/>
                    </a:lnTo>
                    <a:cubicBezTo>
                      <a:pt x="20953" y="11211"/>
                      <a:pt x="20998" y="11256"/>
                      <a:pt x="21064" y="11345"/>
                    </a:cubicBezTo>
                    <a:lnTo>
                      <a:pt x="21221" y="11546"/>
                    </a:lnTo>
                    <a:lnTo>
                      <a:pt x="21310" y="11657"/>
                    </a:lnTo>
                    <a:lnTo>
                      <a:pt x="21332" y="11702"/>
                    </a:lnTo>
                    <a:lnTo>
                      <a:pt x="21377" y="11746"/>
                    </a:lnTo>
                    <a:lnTo>
                      <a:pt x="21421" y="11791"/>
                    </a:lnTo>
                    <a:cubicBezTo>
                      <a:pt x="21443" y="11880"/>
                      <a:pt x="21510" y="11925"/>
                      <a:pt x="21533" y="12014"/>
                    </a:cubicBezTo>
                    <a:cubicBezTo>
                      <a:pt x="21599" y="12147"/>
                      <a:pt x="21644" y="12326"/>
                      <a:pt x="21666" y="12526"/>
                    </a:cubicBezTo>
                    <a:cubicBezTo>
                      <a:pt x="21711" y="12705"/>
                      <a:pt x="21733" y="12928"/>
                      <a:pt x="21733" y="13151"/>
                    </a:cubicBezTo>
                    <a:cubicBezTo>
                      <a:pt x="21711" y="13418"/>
                      <a:pt x="21711" y="13641"/>
                      <a:pt x="21666" y="13886"/>
                    </a:cubicBezTo>
                    <a:cubicBezTo>
                      <a:pt x="21644" y="14131"/>
                      <a:pt x="21599" y="14421"/>
                      <a:pt x="21510" y="14666"/>
                    </a:cubicBezTo>
                    <a:cubicBezTo>
                      <a:pt x="21421" y="14911"/>
                      <a:pt x="21332" y="15201"/>
                      <a:pt x="21221" y="15446"/>
                    </a:cubicBezTo>
                    <a:cubicBezTo>
                      <a:pt x="20953" y="16137"/>
                      <a:pt x="20530" y="16806"/>
                      <a:pt x="20039" y="17386"/>
                    </a:cubicBezTo>
                    <a:lnTo>
                      <a:pt x="17409" y="6330"/>
                    </a:lnTo>
                    <a:lnTo>
                      <a:pt x="19081" y="5951"/>
                    </a:lnTo>
                    <a:close/>
                    <a:moveTo>
                      <a:pt x="16629" y="6530"/>
                    </a:moveTo>
                    <a:lnTo>
                      <a:pt x="19393" y="18121"/>
                    </a:lnTo>
                    <a:cubicBezTo>
                      <a:pt x="19326" y="18166"/>
                      <a:pt x="19259" y="18233"/>
                      <a:pt x="19192" y="18277"/>
                    </a:cubicBezTo>
                    <a:cubicBezTo>
                      <a:pt x="18925" y="18500"/>
                      <a:pt x="18635" y="18723"/>
                      <a:pt x="18301" y="18924"/>
                    </a:cubicBezTo>
                    <a:lnTo>
                      <a:pt x="15425" y="6798"/>
                    </a:lnTo>
                    <a:lnTo>
                      <a:pt x="16629" y="6530"/>
                    </a:lnTo>
                    <a:close/>
                    <a:moveTo>
                      <a:pt x="8738" y="8358"/>
                    </a:moveTo>
                    <a:lnTo>
                      <a:pt x="11368" y="19459"/>
                    </a:lnTo>
                    <a:cubicBezTo>
                      <a:pt x="10633" y="19169"/>
                      <a:pt x="9964" y="18790"/>
                      <a:pt x="9407" y="18277"/>
                    </a:cubicBezTo>
                    <a:cubicBezTo>
                      <a:pt x="9006" y="17921"/>
                      <a:pt x="8604" y="17497"/>
                      <a:pt x="8337" y="17051"/>
                    </a:cubicBezTo>
                    <a:cubicBezTo>
                      <a:pt x="8159" y="16828"/>
                      <a:pt x="8069" y="16650"/>
                      <a:pt x="7958" y="16427"/>
                    </a:cubicBezTo>
                    <a:cubicBezTo>
                      <a:pt x="7891" y="16227"/>
                      <a:pt x="7780" y="16004"/>
                      <a:pt x="7735" y="15803"/>
                    </a:cubicBezTo>
                    <a:cubicBezTo>
                      <a:pt x="7713" y="15692"/>
                      <a:pt x="7690" y="15602"/>
                      <a:pt x="7690" y="15536"/>
                    </a:cubicBezTo>
                    <a:cubicBezTo>
                      <a:pt x="7690" y="15446"/>
                      <a:pt x="7668" y="15335"/>
                      <a:pt x="7668" y="15335"/>
                    </a:cubicBezTo>
                    <a:cubicBezTo>
                      <a:pt x="7665" y="15336"/>
                      <a:pt x="7663" y="15336"/>
                      <a:pt x="7660" y="15336"/>
                    </a:cubicBezTo>
                    <a:cubicBezTo>
                      <a:pt x="7607" y="15336"/>
                      <a:pt x="7669" y="15106"/>
                      <a:pt x="7690" y="14978"/>
                    </a:cubicBezTo>
                    <a:lnTo>
                      <a:pt x="7690" y="14934"/>
                    </a:lnTo>
                    <a:cubicBezTo>
                      <a:pt x="7690" y="14933"/>
                      <a:pt x="7690" y="14932"/>
                      <a:pt x="7690" y="14932"/>
                    </a:cubicBezTo>
                    <a:cubicBezTo>
                      <a:pt x="7689" y="14932"/>
                      <a:pt x="7685" y="14940"/>
                      <a:pt x="7680" y="14951"/>
                    </a:cubicBezTo>
                    <a:lnTo>
                      <a:pt x="7680" y="14951"/>
                    </a:lnTo>
                    <a:lnTo>
                      <a:pt x="7690" y="14911"/>
                    </a:lnTo>
                    <a:lnTo>
                      <a:pt x="7713" y="14733"/>
                    </a:lnTo>
                    <a:lnTo>
                      <a:pt x="7780" y="14443"/>
                    </a:lnTo>
                    <a:cubicBezTo>
                      <a:pt x="7913" y="13619"/>
                      <a:pt x="7958" y="12816"/>
                      <a:pt x="7913" y="12058"/>
                    </a:cubicBezTo>
                    <a:cubicBezTo>
                      <a:pt x="7846" y="10788"/>
                      <a:pt x="7490" y="9673"/>
                      <a:pt x="7066" y="8759"/>
                    </a:cubicBezTo>
                    <a:lnTo>
                      <a:pt x="8738" y="8358"/>
                    </a:lnTo>
                    <a:close/>
                    <a:moveTo>
                      <a:pt x="14645" y="6976"/>
                    </a:moveTo>
                    <a:lnTo>
                      <a:pt x="17587" y="19325"/>
                    </a:lnTo>
                    <a:lnTo>
                      <a:pt x="17320" y="19436"/>
                    </a:lnTo>
                    <a:cubicBezTo>
                      <a:pt x="17186" y="19481"/>
                      <a:pt x="17052" y="19570"/>
                      <a:pt x="16919" y="19592"/>
                    </a:cubicBezTo>
                    <a:cubicBezTo>
                      <a:pt x="16807" y="19615"/>
                      <a:pt x="16696" y="19682"/>
                      <a:pt x="16540" y="19704"/>
                    </a:cubicBezTo>
                    <a:lnTo>
                      <a:pt x="16406" y="19726"/>
                    </a:lnTo>
                    <a:lnTo>
                      <a:pt x="13464" y="7244"/>
                    </a:lnTo>
                    <a:lnTo>
                      <a:pt x="14645" y="6976"/>
                    </a:lnTo>
                    <a:close/>
                    <a:moveTo>
                      <a:pt x="10700" y="7935"/>
                    </a:moveTo>
                    <a:lnTo>
                      <a:pt x="13575" y="20061"/>
                    </a:lnTo>
                    <a:cubicBezTo>
                      <a:pt x="13196" y="20038"/>
                      <a:pt x="12839" y="19971"/>
                      <a:pt x="12483" y="19904"/>
                    </a:cubicBezTo>
                    <a:cubicBezTo>
                      <a:pt x="12416" y="19838"/>
                      <a:pt x="12349" y="19838"/>
                      <a:pt x="12260" y="19815"/>
                    </a:cubicBezTo>
                    <a:lnTo>
                      <a:pt x="9496" y="8224"/>
                    </a:lnTo>
                    <a:lnTo>
                      <a:pt x="10700" y="7935"/>
                    </a:lnTo>
                    <a:close/>
                    <a:moveTo>
                      <a:pt x="12706" y="7444"/>
                    </a:moveTo>
                    <a:lnTo>
                      <a:pt x="15648" y="19949"/>
                    </a:lnTo>
                    <a:lnTo>
                      <a:pt x="15603" y="19949"/>
                    </a:lnTo>
                    <a:lnTo>
                      <a:pt x="15158" y="20016"/>
                    </a:lnTo>
                    <a:lnTo>
                      <a:pt x="14712" y="20061"/>
                    </a:lnTo>
                    <a:lnTo>
                      <a:pt x="14422" y="20061"/>
                    </a:lnTo>
                    <a:lnTo>
                      <a:pt x="11502" y="7712"/>
                    </a:lnTo>
                    <a:lnTo>
                      <a:pt x="12706" y="7444"/>
                    </a:lnTo>
                    <a:close/>
                    <a:moveTo>
                      <a:pt x="22263" y="0"/>
                    </a:moveTo>
                    <a:cubicBezTo>
                      <a:pt x="22089" y="0"/>
                      <a:pt x="21911" y="22"/>
                      <a:pt x="21733" y="66"/>
                    </a:cubicBezTo>
                    <a:cubicBezTo>
                      <a:pt x="21399" y="133"/>
                      <a:pt x="21087" y="311"/>
                      <a:pt x="20842" y="512"/>
                    </a:cubicBezTo>
                    <a:lnTo>
                      <a:pt x="20842" y="445"/>
                    </a:lnTo>
                    <a:lnTo>
                      <a:pt x="20797" y="467"/>
                    </a:lnTo>
                    <a:cubicBezTo>
                      <a:pt x="20775" y="512"/>
                      <a:pt x="20730" y="557"/>
                      <a:pt x="20663" y="646"/>
                    </a:cubicBezTo>
                    <a:cubicBezTo>
                      <a:pt x="20552" y="757"/>
                      <a:pt x="20440" y="891"/>
                      <a:pt x="20351" y="1025"/>
                    </a:cubicBezTo>
                    <a:cubicBezTo>
                      <a:pt x="20329" y="1092"/>
                      <a:pt x="20284" y="1136"/>
                      <a:pt x="20240" y="1203"/>
                    </a:cubicBezTo>
                    <a:cubicBezTo>
                      <a:pt x="20195" y="1314"/>
                      <a:pt x="20106" y="1426"/>
                      <a:pt x="20017" y="1560"/>
                    </a:cubicBezTo>
                    <a:cubicBezTo>
                      <a:pt x="19950" y="1693"/>
                      <a:pt x="19883" y="1849"/>
                      <a:pt x="19794" y="2005"/>
                    </a:cubicBezTo>
                    <a:cubicBezTo>
                      <a:pt x="19727" y="2184"/>
                      <a:pt x="19638" y="2340"/>
                      <a:pt x="19593" y="2518"/>
                    </a:cubicBezTo>
                    <a:cubicBezTo>
                      <a:pt x="19393" y="3009"/>
                      <a:pt x="19192" y="3588"/>
                      <a:pt x="19081" y="4257"/>
                    </a:cubicBezTo>
                    <a:lnTo>
                      <a:pt x="6063" y="7355"/>
                    </a:lnTo>
                    <a:cubicBezTo>
                      <a:pt x="5662" y="6798"/>
                      <a:pt x="5238" y="6352"/>
                      <a:pt x="4837" y="5995"/>
                    </a:cubicBezTo>
                    <a:cubicBezTo>
                      <a:pt x="4704" y="5862"/>
                      <a:pt x="4547" y="5750"/>
                      <a:pt x="4391" y="5639"/>
                    </a:cubicBezTo>
                    <a:cubicBezTo>
                      <a:pt x="4258" y="5527"/>
                      <a:pt x="4124" y="5438"/>
                      <a:pt x="4013" y="5349"/>
                    </a:cubicBezTo>
                    <a:cubicBezTo>
                      <a:pt x="3879" y="5282"/>
                      <a:pt x="3767" y="5193"/>
                      <a:pt x="3656" y="5126"/>
                    </a:cubicBezTo>
                    <a:cubicBezTo>
                      <a:pt x="3433" y="4970"/>
                      <a:pt x="3166" y="4814"/>
                      <a:pt x="2898" y="4769"/>
                    </a:cubicBezTo>
                    <a:cubicBezTo>
                      <a:pt x="2810" y="4747"/>
                      <a:pt x="2787" y="4725"/>
                      <a:pt x="2787" y="4725"/>
                    </a:cubicBezTo>
                    <a:lnTo>
                      <a:pt x="2787" y="4725"/>
                    </a:lnTo>
                    <a:lnTo>
                      <a:pt x="2809" y="4747"/>
                    </a:lnTo>
                    <a:cubicBezTo>
                      <a:pt x="2642" y="4711"/>
                      <a:pt x="2468" y="4688"/>
                      <a:pt x="2299" y="4688"/>
                    </a:cubicBezTo>
                    <a:cubicBezTo>
                      <a:pt x="2152" y="4688"/>
                      <a:pt x="2007" y="4706"/>
                      <a:pt x="1873" y="4747"/>
                    </a:cubicBezTo>
                    <a:cubicBezTo>
                      <a:pt x="691" y="5015"/>
                      <a:pt x="0" y="6174"/>
                      <a:pt x="268" y="7333"/>
                    </a:cubicBezTo>
                    <a:cubicBezTo>
                      <a:pt x="513" y="8333"/>
                      <a:pt x="1365" y="8981"/>
                      <a:pt x="2337" y="8981"/>
                    </a:cubicBezTo>
                    <a:cubicBezTo>
                      <a:pt x="2514" y="8981"/>
                      <a:pt x="2694" y="8960"/>
                      <a:pt x="2876" y="8915"/>
                    </a:cubicBezTo>
                    <a:cubicBezTo>
                      <a:pt x="3567" y="8759"/>
                      <a:pt x="4124" y="8247"/>
                      <a:pt x="4369" y="7645"/>
                    </a:cubicBezTo>
                    <a:cubicBezTo>
                      <a:pt x="4503" y="8068"/>
                      <a:pt x="4614" y="8514"/>
                      <a:pt x="4704" y="9005"/>
                    </a:cubicBezTo>
                    <a:cubicBezTo>
                      <a:pt x="4726" y="9227"/>
                      <a:pt x="4770" y="9450"/>
                      <a:pt x="4793" y="9696"/>
                    </a:cubicBezTo>
                    <a:cubicBezTo>
                      <a:pt x="4815" y="9918"/>
                      <a:pt x="4815" y="10164"/>
                      <a:pt x="4793" y="10431"/>
                    </a:cubicBezTo>
                    <a:cubicBezTo>
                      <a:pt x="4793" y="10543"/>
                      <a:pt x="4793" y="10676"/>
                      <a:pt x="4748" y="10788"/>
                    </a:cubicBezTo>
                    <a:cubicBezTo>
                      <a:pt x="4748" y="10899"/>
                      <a:pt x="4726" y="11033"/>
                      <a:pt x="4726" y="11144"/>
                    </a:cubicBezTo>
                    <a:cubicBezTo>
                      <a:pt x="4681" y="11412"/>
                      <a:pt x="4681" y="11657"/>
                      <a:pt x="4592" y="11902"/>
                    </a:cubicBezTo>
                    <a:cubicBezTo>
                      <a:pt x="4481" y="12415"/>
                      <a:pt x="4302" y="12905"/>
                      <a:pt x="4102" y="13418"/>
                    </a:cubicBezTo>
                    <a:lnTo>
                      <a:pt x="4013" y="13596"/>
                    </a:lnTo>
                    <a:lnTo>
                      <a:pt x="3946" y="13686"/>
                    </a:lnTo>
                    <a:lnTo>
                      <a:pt x="3923" y="13752"/>
                    </a:lnTo>
                    <a:lnTo>
                      <a:pt x="3923" y="13757"/>
                    </a:lnTo>
                    <a:lnTo>
                      <a:pt x="3923" y="13757"/>
                    </a:lnTo>
                    <a:cubicBezTo>
                      <a:pt x="3911" y="13778"/>
                      <a:pt x="3873" y="13888"/>
                      <a:pt x="3896" y="13888"/>
                    </a:cubicBezTo>
                    <a:cubicBezTo>
                      <a:pt x="3897" y="13888"/>
                      <a:pt x="3899" y="13887"/>
                      <a:pt x="3901" y="13886"/>
                    </a:cubicBezTo>
                    <a:lnTo>
                      <a:pt x="3901" y="13908"/>
                    </a:lnTo>
                    <a:cubicBezTo>
                      <a:pt x="3834" y="14087"/>
                      <a:pt x="3745" y="14154"/>
                      <a:pt x="3678" y="14555"/>
                    </a:cubicBezTo>
                    <a:cubicBezTo>
                      <a:pt x="3589" y="14889"/>
                      <a:pt x="3567" y="15134"/>
                      <a:pt x="3500" y="15424"/>
                    </a:cubicBezTo>
                    <a:cubicBezTo>
                      <a:pt x="3478" y="15669"/>
                      <a:pt x="3455" y="15937"/>
                      <a:pt x="3478" y="16227"/>
                    </a:cubicBezTo>
                    <a:cubicBezTo>
                      <a:pt x="3500" y="17274"/>
                      <a:pt x="3745" y="18277"/>
                      <a:pt x="4169" y="19213"/>
                    </a:cubicBezTo>
                    <a:cubicBezTo>
                      <a:pt x="4570" y="20127"/>
                      <a:pt x="5127" y="20952"/>
                      <a:pt x="5796" y="21710"/>
                    </a:cubicBezTo>
                    <a:cubicBezTo>
                      <a:pt x="7089" y="23248"/>
                      <a:pt x="8872" y="24407"/>
                      <a:pt x="10922" y="25076"/>
                    </a:cubicBezTo>
                    <a:cubicBezTo>
                      <a:pt x="11658" y="25343"/>
                      <a:pt x="12483" y="25499"/>
                      <a:pt x="13285" y="25588"/>
                    </a:cubicBezTo>
                    <a:cubicBezTo>
                      <a:pt x="12639" y="26614"/>
                      <a:pt x="12394" y="27862"/>
                      <a:pt x="12706" y="29133"/>
                    </a:cubicBezTo>
                    <a:lnTo>
                      <a:pt x="23115" y="26636"/>
                    </a:lnTo>
                    <a:cubicBezTo>
                      <a:pt x="22803" y="25388"/>
                      <a:pt x="22023" y="24363"/>
                      <a:pt x="20998" y="23738"/>
                    </a:cubicBezTo>
                    <a:cubicBezTo>
                      <a:pt x="21666" y="23293"/>
                      <a:pt x="22313" y="22802"/>
                      <a:pt x="22892" y="22245"/>
                    </a:cubicBezTo>
                    <a:cubicBezTo>
                      <a:pt x="24430" y="20729"/>
                      <a:pt x="25456" y="18901"/>
                      <a:pt x="25968" y="16940"/>
                    </a:cubicBezTo>
                    <a:cubicBezTo>
                      <a:pt x="26013" y="16695"/>
                      <a:pt x="26080" y="16449"/>
                      <a:pt x="26124" y="16227"/>
                    </a:cubicBezTo>
                    <a:cubicBezTo>
                      <a:pt x="26191" y="15870"/>
                      <a:pt x="26236" y="15469"/>
                      <a:pt x="26258" y="15112"/>
                    </a:cubicBezTo>
                    <a:cubicBezTo>
                      <a:pt x="26303" y="14711"/>
                      <a:pt x="26303" y="14332"/>
                      <a:pt x="26280" y="13975"/>
                    </a:cubicBezTo>
                    <a:cubicBezTo>
                      <a:pt x="26214" y="12950"/>
                      <a:pt x="26013" y="11925"/>
                      <a:pt x="25545" y="10988"/>
                    </a:cubicBezTo>
                    <a:cubicBezTo>
                      <a:pt x="25322" y="10520"/>
                      <a:pt x="25010" y="10030"/>
                      <a:pt x="24653" y="9651"/>
                    </a:cubicBezTo>
                    <a:cubicBezTo>
                      <a:pt x="24475" y="9428"/>
                      <a:pt x="24252" y="9250"/>
                      <a:pt x="24074" y="9049"/>
                    </a:cubicBezTo>
                    <a:lnTo>
                      <a:pt x="24029" y="9027"/>
                    </a:lnTo>
                    <a:lnTo>
                      <a:pt x="23984" y="9005"/>
                    </a:lnTo>
                    <a:lnTo>
                      <a:pt x="23873" y="8915"/>
                    </a:lnTo>
                    <a:lnTo>
                      <a:pt x="23672" y="8759"/>
                    </a:lnTo>
                    <a:cubicBezTo>
                      <a:pt x="23628" y="8693"/>
                      <a:pt x="23539" y="8648"/>
                      <a:pt x="23472" y="8603"/>
                    </a:cubicBezTo>
                    <a:lnTo>
                      <a:pt x="23338" y="8492"/>
                    </a:lnTo>
                    <a:cubicBezTo>
                      <a:pt x="23249" y="8425"/>
                      <a:pt x="23182" y="8358"/>
                      <a:pt x="23071" y="8247"/>
                    </a:cubicBezTo>
                    <a:lnTo>
                      <a:pt x="22781" y="7979"/>
                    </a:lnTo>
                    <a:cubicBezTo>
                      <a:pt x="22692" y="7890"/>
                      <a:pt x="22625" y="7779"/>
                      <a:pt x="22536" y="7667"/>
                    </a:cubicBezTo>
                    <a:cubicBezTo>
                      <a:pt x="22446" y="7578"/>
                      <a:pt x="22357" y="7467"/>
                      <a:pt x="22290" y="7355"/>
                    </a:cubicBezTo>
                    <a:cubicBezTo>
                      <a:pt x="22201" y="7244"/>
                      <a:pt x="22134" y="7154"/>
                      <a:pt x="22068" y="7043"/>
                    </a:cubicBezTo>
                    <a:cubicBezTo>
                      <a:pt x="21912" y="6820"/>
                      <a:pt x="21778" y="6642"/>
                      <a:pt x="21666" y="6419"/>
                    </a:cubicBezTo>
                    <a:cubicBezTo>
                      <a:pt x="21555" y="6196"/>
                      <a:pt x="21443" y="5973"/>
                      <a:pt x="21354" y="5772"/>
                    </a:cubicBezTo>
                    <a:cubicBezTo>
                      <a:pt x="21243" y="5550"/>
                      <a:pt x="21198" y="5327"/>
                      <a:pt x="21109" y="5126"/>
                    </a:cubicBezTo>
                    <a:cubicBezTo>
                      <a:pt x="20953" y="4658"/>
                      <a:pt x="20842" y="4190"/>
                      <a:pt x="20775" y="3744"/>
                    </a:cubicBezTo>
                    <a:lnTo>
                      <a:pt x="20775" y="3744"/>
                    </a:lnTo>
                    <a:cubicBezTo>
                      <a:pt x="21162" y="4098"/>
                      <a:pt x="21664" y="4299"/>
                      <a:pt x="22204" y="4299"/>
                    </a:cubicBezTo>
                    <a:cubicBezTo>
                      <a:pt x="22379" y="4299"/>
                      <a:pt x="22557" y="4278"/>
                      <a:pt x="22736" y="4234"/>
                    </a:cubicBezTo>
                    <a:cubicBezTo>
                      <a:pt x="23895" y="3967"/>
                      <a:pt x="24586" y="2808"/>
                      <a:pt x="24319" y="1649"/>
                    </a:cubicBezTo>
                    <a:cubicBezTo>
                      <a:pt x="24074" y="649"/>
                      <a:pt x="23222" y="0"/>
                      <a:pt x="22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24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4" name="Google Shape;2638;p53">
              <a:extLst>
                <a:ext uri="{FF2B5EF4-FFF2-40B4-BE49-F238E27FC236}">
                  <a16:creationId xmlns:a16="http://schemas.microsoft.com/office/drawing/2014/main" id="{1712ADFF-CD23-49BC-8691-F2CFF0489453}"/>
                </a:ext>
              </a:extLst>
            </p:cNvPr>
            <p:cNvGrpSpPr/>
            <p:nvPr/>
          </p:nvGrpSpPr>
          <p:grpSpPr>
            <a:xfrm>
              <a:off x="7931050" y="2367243"/>
              <a:ext cx="286961" cy="188939"/>
              <a:chOff x="7931050" y="2367243"/>
              <a:chExt cx="286961" cy="188939"/>
            </a:xfrm>
          </p:grpSpPr>
          <p:sp>
            <p:nvSpPr>
              <p:cNvPr id="153" name="Google Shape;2639;p53">
                <a:extLst>
                  <a:ext uri="{FF2B5EF4-FFF2-40B4-BE49-F238E27FC236}">
                    <a16:creationId xmlns:a16="http://schemas.microsoft.com/office/drawing/2014/main" id="{67B3BEF3-52DB-4C30-87C8-5CDCF12FA786}"/>
                  </a:ext>
                </a:extLst>
              </p:cNvPr>
              <p:cNvSpPr/>
              <p:nvPr/>
            </p:nvSpPr>
            <p:spPr>
              <a:xfrm>
                <a:off x="7931050" y="2481449"/>
                <a:ext cx="104730" cy="68517"/>
              </a:xfrm>
              <a:custGeom>
                <a:avLst/>
                <a:gdLst/>
                <a:ahLst/>
                <a:cxnLst/>
                <a:rect l="l" t="t" r="r" b="b"/>
                <a:pathLst>
                  <a:path w="2408" h="1576" extrusionOk="0">
                    <a:moveTo>
                      <a:pt x="909" y="1"/>
                    </a:moveTo>
                    <a:cubicBezTo>
                      <a:pt x="531" y="1"/>
                      <a:pt x="226" y="150"/>
                      <a:pt x="134" y="427"/>
                    </a:cubicBezTo>
                    <a:cubicBezTo>
                      <a:pt x="0" y="828"/>
                      <a:pt x="379" y="1297"/>
                      <a:pt x="958" y="1497"/>
                    </a:cubicBezTo>
                    <a:cubicBezTo>
                      <a:pt x="1129" y="1550"/>
                      <a:pt x="1302" y="1575"/>
                      <a:pt x="1465" y="1575"/>
                    </a:cubicBezTo>
                    <a:cubicBezTo>
                      <a:pt x="1852" y="1575"/>
                      <a:pt x="2179" y="1430"/>
                      <a:pt x="2274" y="1163"/>
                    </a:cubicBezTo>
                    <a:cubicBezTo>
                      <a:pt x="2407" y="762"/>
                      <a:pt x="2028" y="294"/>
                      <a:pt x="1449" y="93"/>
                    </a:cubicBezTo>
                    <a:cubicBezTo>
                      <a:pt x="1263" y="31"/>
                      <a:pt x="1078" y="1"/>
                      <a:pt x="909" y="1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4" name="Google Shape;2640;p53">
                <a:extLst>
                  <a:ext uri="{FF2B5EF4-FFF2-40B4-BE49-F238E27FC236}">
                    <a16:creationId xmlns:a16="http://schemas.microsoft.com/office/drawing/2014/main" id="{8F4F2DFE-F82F-456D-BB94-7BD498F1B405}"/>
                  </a:ext>
                </a:extLst>
              </p:cNvPr>
              <p:cNvSpPr/>
              <p:nvPr/>
            </p:nvSpPr>
            <p:spPr>
              <a:xfrm>
                <a:off x="8001811" y="2367243"/>
                <a:ext cx="81461" cy="163814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3768" extrusionOk="0">
                    <a:moveTo>
                      <a:pt x="1182" y="1"/>
                    </a:moveTo>
                    <a:lnTo>
                      <a:pt x="0" y="3545"/>
                    </a:lnTo>
                    <a:lnTo>
                      <a:pt x="669" y="3768"/>
                    </a:lnTo>
                    <a:lnTo>
                      <a:pt x="1873" y="223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Google Shape;2641;p53">
                <a:extLst>
                  <a:ext uri="{FF2B5EF4-FFF2-40B4-BE49-F238E27FC236}">
                    <a16:creationId xmlns:a16="http://schemas.microsoft.com/office/drawing/2014/main" id="{8ACA73E0-39A4-4047-99CE-0CA68E33EEF3}"/>
                  </a:ext>
                </a:extLst>
              </p:cNvPr>
              <p:cNvSpPr/>
              <p:nvPr/>
            </p:nvSpPr>
            <p:spPr>
              <a:xfrm>
                <a:off x="8062873" y="2487449"/>
                <a:ext cx="105730" cy="68734"/>
              </a:xfrm>
              <a:custGeom>
                <a:avLst/>
                <a:gdLst/>
                <a:ahLst/>
                <a:cxnLst/>
                <a:rect l="l" t="t" r="r" b="b"/>
                <a:pathLst>
                  <a:path w="2431" h="1581" extrusionOk="0">
                    <a:moveTo>
                      <a:pt x="938" y="1"/>
                    </a:moveTo>
                    <a:cubicBezTo>
                      <a:pt x="553" y="1"/>
                      <a:pt x="228" y="157"/>
                      <a:pt x="134" y="423"/>
                    </a:cubicBezTo>
                    <a:cubicBezTo>
                      <a:pt x="0" y="824"/>
                      <a:pt x="379" y="1292"/>
                      <a:pt x="981" y="1493"/>
                    </a:cubicBezTo>
                    <a:cubicBezTo>
                      <a:pt x="1154" y="1553"/>
                      <a:pt x="1327" y="1581"/>
                      <a:pt x="1487" y="1581"/>
                    </a:cubicBezTo>
                    <a:cubicBezTo>
                      <a:pt x="1866" y="1581"/>
                      <a:pt x="2180" y="1425"/>
                      <a:pt x="2274" y="1159"/>
                    </a:cubicBezTo>
                    <a:cubicBezTo>
                      <a:pt x="2430" y="757"/>
                      <a:pt x="2029" y="289"/>
                      <a:pt x="1449" y="89"/>
                    </a:cubicBezTo>
                    <a:cubicBezTo>
                      <a:pt x="1277" y="29"/>
                      <a:pt x="1102" y="1"/>
                      <a:pt x="938" y="1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6" name="Google Shape;2642;p53">
                <a:extLst>
                  <a:ext uri="{FF2B5EF4-FFF2-40B4-BE49-F238E27FC236}">
                    <a16:creationId xmlns:a16="http://schemas.microsoft.com/office/drawing/2014/main" id="{213420EE-A88C-4D58-AE11-83A1F0EB84FD}"/>
                  </a:ext>
                </a:extLst>
              </p:cNvPr>
              <p:cNvSpPr/>
              <p:nvPr/>
            </p:nvSpPr>
            <p:spPr>
              <a:xfrm>
                <a:off x="8132676" y="2374982"/>
                <a:ext cx="82418" cy="16381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3768" extrusionOk="0">
                    <a:moveTo>
                      <a:pt x="1204" y="1"/>
                    </a:moveTo>
                    <a:lnTo>
                      <a:pt x="0" y="3545"/>
                    </a:lnTo>
                    <a:lnTo>
                      <a:pt x="691" y="3768"/>
                    </a:lnTo>
                    <a:lnTo>
                      <a:pt x="1895" y="224"/>
                    </a:lnTo>
                    <a:lnTo>
                      <a:pt x="1204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Google Shape;2643;p53">
                <a:extLst>
                  <a:ext uri="{FF2B5EF4-FFF2-40B4-BE49-F238E27FC236}">
                    <a16:creationId xmlns:a16="http://schemas.microsoft.com/office/drawing/2014/main" id="{8DB14FCF-7E06-4A45-9ED1-62524749DCBA}"/>
                  </a:ext>
                </a:extLst>
              </p:cNvPr>
              <p:cNvSpPr/>
              <p:nvPr/>
            </p:nvSpPr>
            <p:spPr>
              <a:xfrm>
                <a:off x="8038648" y="2368200"/>
                <a:ext cx="179363" cy="49475"/>
              </a:xfrm>
              <a:custGeom>
                <a:avLst/>
                <a:gdLst/>
                <a:ahLst/>
                <a:cxnLst/>
                <a:rect l="l" t="t" r="r" b="b"/>
                <a:pathLst>
                  <a:path w="4124" h="1138" extrusionOk="0">
                    <a:moveTo>
                      <a:pt x="335" y="1"/>
                    </a:moveTo>
                    <a:lnTo>
                      <a:pt x="0" y="982"/>
                    </a:lnTo>
                    <a:lnTo>
                      <a:pt x="3790" y="1138"/>
                    </a:lnTo>
                    <a:lnTo>
                      <a:pt x="4124" y="157"/>
                    </a:lnTo>
                    <a:lnTo>
                      <a:pt x="335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5" name="Google Shape;2644;p53">
              <a:extLst>
                <a:ext uri="{FF2B5EF4-FFF2-40B4-BE49-F238E27FC236}">
                  <a16:creationId xmlns:a16="http://schemas.microsoft.com/office/drawing/2014/main" id="{8746540F-8AE9-4B39-993E-C3D62EA7F254}"/>
                </a:ext>
              </a:extLst>
            </p:cNvPr>
            <p:cNvGrpSpPr/>
            <p:nvPr/>
          </p:nvGrpSpPr>
          <p:grpSpPr>
            <a:xfrm>
              <a:off x="7453081" y="2832370"/>
              <a:ext cx="319972" cy="337273"/>
              <a:chOff x="7453081" y="2832370"/>
              <a:chExt cx="319972" cy="337273"/>
            </a:xfrm>
          </p:grpSpPr>
          <p:sp>
            <p:nvSpPr>
              <p:cNvPr id="148" name="Google Shape;2645;p53">
                <a:extLst>
                  <a:ext uri="{FF2B5EF4-FFF2-40B4-BE49-F238E27FC236}">
                    <a16:creationId xmlns:a16="http://schemas.microsoft.com/office/drawing/2014/main" id="{9B6A8150-E1C3-4D46-B163-C92A2AD7B762}"/>
                  </a:ext>
                </a:extLst>
              </p:cNvPr>
              <p:cNvSpPr/>
              <p:nvPr/>
            </p:nvSpPr>
            <p:spPr>
              <a:xfrm>
                <a:off x="7453081" y="3080476"/>
                <a:ext cx="140655" cy="89167"/>
              </a:xfrm>
              <a:custGeom>
                <a:avLst/>
                <a:gdLst/>
                <a:ahLst/>
                <a:cxnLst/>
                <a:rect l="l" t="t" r="r" b="b"/>
                <a:pathLst>
                  <a:path w="3234" h="2051" extrusionOk="0">
                    <a:moveTo>
                      <a:pt x="1628" y="0"/>
                    </a:moveTo>
                    <a:cubicBezTo>
                      <a:pt x="714" y="0"/>
                      <a:pt x="1" y="446"/>
                      <a:pt x="1" y="1025"/>
                    </a:cubicBezTo>
                    <a:cubicBezTo>
                      <a:pt x="1" y="1605"/>
                      <a:pt x="714" y="2051"/>
                      <a:pt x="1628" y="2051"/>
                    </a:cubicBezTo>
                    <a:cubicBezTo>
                      <a:pt x="2520" y="2051"/>
                      <a:pt x="3233" y="1605"/>
                      <a:pt x="3233" y="1025"/>
                    </a:cubicBezTo>
                    <a:cubicBezTo>
                      <a:pt x="3233" y="446"/>
                      <a:pt x="2520" y="0"/>
                      <a:pt x="1628" y="0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9" name="Google Shape;2646;p53">
                <a:extLst>
                  <a:ext uri="{FF2B5EF4-FFF2-40B4-BE49-F238E27FC236}">
                    <a16:creationId xmlns:a16="http://schemas.microsoft.com/office/drawing/2014/main" id="{C12A54C7-58C6-4403-97F0-22AA4050CD77}"/>
                  </a:ext>
                </a:extLst>
              </p:cNvPr>
              <p:cNvSpPr/>
              <p:nvPr/>
            </p:nvSpPr>
            <p:spPr>
              <a:xfrm>
                <a:off x="7550023" y="2896321"/>
                <a:ext cx="43710" cy="229722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5284" extrusionOk="0">
                    <a:moveTo>
                      <a:pt x="1" y="1"/>
                    </a:moveTo>
                    <a:lnTo>
                      <a:pt x="1" y="5284"/>
                    </a:lnTo>
                    <a:lnTo>
                      <a:pt x="1004" y="5284"/>
                    </a:lnTo>
                    <a:lnTo>
                      <a:pt x="100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0" name="Google Shape;2647;p53">
                <a:extLst>
                  <a:ext uri="{FF2B5EF4-FFF2-40B4-BE49-F238E27FC236}">
                    <a16:creationId xmlns:a16="http://schemas.microsoft.com/office/drawing/2014/main" id="{8EF61FD9-78B6-4C2F-BC45-12BFB0C6FA6D}"/>
                  </a:ext>
                </a:extLst>
              </p:cNvPr>
              <p:cNvSpPr/>
              <p:nvPr/>
            </p:nvSpPr>
            <p:spPr>
              <a:xfrm>
                <a:off x="7632439" y="3029090"/>
                <a:ext cx="140611" cy="90167"/>
              </a:xfrm>
              <a:custGeom>
                <a:avLst/>
                <a:gdLst/>
                <a:ahLst/>
                <a:cxnLst/>
                <a:rect l="l" t="t" r="r" b="b"/>
                <a:pathLst>
                  <a:path w="3233" h="2074" extrusionOk="0">
                    <a:moveTo>
                      <a:pt x="1628" y="1"/>
                    </a:moveTo>
                    <a:cubicBezTo>
                      <a:pt x="736" y="1"/>
                      <a:pt x="1" y="446"/>
                      <a:pt x="1" y="1048"/>
                    </a:cubicBezTo>
                    <a:cubicBezTo>
                      <a:pt x="1" y="1606"/>
                      <a:pt x="736" y="2074"/>
                      <a:pt x="1628" y="2074"/>
                    </a:cubicBezTo>
                    <a:cubicBezTo>
                      <a:pt x="2519" y="2074"/>
                      <a:pt x="3233" y="1628"/>
                      <a:pt x="3233" y="1048"/>
                    </a:cubicBezTo>
                    <a:cubicBezTo>
                      <a:pt x="3233" y="491"/>
                      <a:pt x="2519" y="1"/>
                      <a:pt x="1628" y="1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Google Shape;2648;p53">
                <a:extLst>
                  <a:ext uri="{FF2B5EF4-FFF2-40B4-BE49-F238E27FC236}">
                    <a16:creationId xmlns:a16="http://schemas.microsoft.com/office/drawing/2014/main" id="{847A9301-3352-4A2C-A82E-5B2EF48D2A58}"/>
                  </a:ext>
                </a:extLst>
              </p:cNvPr>
              <p:cNvSpPr/>
              <p:nvPr/>
            </p:nvSpPr>
            <p:spPr>
              <a:xfrm>
                <a:off x="7729381" y="2844978"/>
                <a:ext cx="43666" cy="230678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5306" extrusionOk="0">
                    <a:moveTo>
                      <a:pt x="1" y="1"/>
                    </a:moveTo>
                    <a:lnTo>
                      <a:pt x="1" y="5306"/>
                    </a:lnTo>
                    <a:lnTo>
                      <a:pt x="1004" y="5306"/>
                    </a:lnTo>
                    <a:lnTo>
                      <a:pt x="100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2" name="Google Shape;2649;p53">
                <a:extLst>
                  <a:ext uri="{FF2B5EF4-FFF2-40B4-BE49-F238E27FC236}">
                    <a16:creationId xmlns:a16="http://schemas.microsoft.com/office/drawing/2014/main" id="{6CCF9BE2-37D5-4ED3-B8BA-07F7E043E3BE}"/>
                  </a:ext>
                </a:extLst>
              </p:cNvPr>
              <p:cNvSpPr/>
              <p:nvPr/>
            </p:nvSpPr>
            <p:spPr>
              <a:xfrm>
                <a:off x="7550023" y="2832370"/>
                <a:ext cx="223030" cy="127990"/>
              </a:xfrm>
              <a:custGeom>
                <a:avLst/>
                <a:gdLst/>
                <a:ahLst/>
                <a:cxnLst/>
                <a:rect l="l" t="t" r="r" b="b"/>
                <a:pathLst>
                  <a:path w="5128" h="2944" extrusionOk="0">
                    <a:moveTo>
                      <a:pt x="5128" y="1"/>
                    </a:moveTo>
                    <a:lnTo>
                      <a:pt x="1" y="1472"/>
                    </a:lnTo>
                    <a:lnTo>
                      <a:pt x="1" y="2943"/>
                    </a:lnTo>
                    <a:lnTo>
                      <a:pt x="5128" y="1472"/>
                    </a:lnTo>
                    <a:lnTo>
                      <a:pt x="5128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6" name="Google Shape;2650;p53">
              <a:extLst>
                <a:ext uri="{FF2B5EF4-FFF2-40B4-BE49-F238E27FC236}">
                  <a16:creationId xmlns:a16="http://schemas.microsoft.com/office/drawing/2014/main" id="{15CCBB8C-EE7E-4E66-ADD8-31F9338710A7}"/>
                </a:ext>
              </a:extLst>
            </p:cNvPr>
            <p:cNvGrpSpPr/>
            <p:nvPr/>
          </p:nvGrpSpPr>
          <p:grpSpPr>
            <a:xfrm>
              <a:off x="7202005" y="3261458"/>
              <a:ext cx="1145910" cy="1265829"/>
              <a:chOff x="7202005" y="3261458"/>
              <a:chExt cx="1145910" cy="1265829"/>
            </a:xfrm>
          </p:grpSpPr>
          <p:sp>
            <p:nvSpPr>
              <p:cNvPr id="137" name="Google Shape;2651;p53">
                <a:extLst>
                  <a:ext uri="{FF2B5EF4-FFF2-40B4-BE49-F238E27FC236}">
                    <a16:creationId xmlns:a16="http://schemas.microsoft.com/office/drawing/2014/main" id="{38FF5F75-80BB-43B2-8588-CA153A3B8AA8}"/>
                  </a:ext>
                </a:extLst>
              </p:cNvPr>
              <p:cNvSpPr/>
              <p:nvPr/>
            </p:nvSpPr>
            <p:spPr>
              <a:xfrm>
                <a:off x="7323215" y="3282021"/>
                <a:ext cx="1024700" cy="1094107"/>
              </a:xfrm>
              <a:custGeom>
                <a:avLst/>
                <a:gdLst/>
                <a:ahLst/>
                <a:cxnLst/>
                <a:rect l="l" t="t" r="r" b="b"/>
                <a:pathLst>
                  <a:path w="23561" h="25167" extrusionOk="0">
                    <a:moveTo>
                      <a:pt x="13143" y="19432"/>
                    </a:moveTo>
                    <a:cubicBezTo>
                      <a:pt x="13140" y="19432"/>
                      <a:pt x="13122" y="19436"/>
                      <a:pt x="13126" y="19437"/>
                    </a:cubicBezTo>
                    <a:lnTo>
                      <a:pt x="13126" y="19437"/>
                    </a:lnTo>
                    <a:cubicBezTo>
                      <a:pt x="13141" y="19433"/>
                      <a:pt x="13144" y="19432"/>
                      <a:pt x="13143" y="19432"/>
                    </a:cubicBezTo>
                    <a:close/>
                    <a:moveTo>
                      <a:pt x="13126" y="19437"/>
                    </a:moveTo>
                    <a:lnTo>
                      <a:pt x="13126" y="19437"/>
                    </a:lnTo>
                    <a:cubicBezTo>
                      <a:pt x="13126" y="19437"/>
                      <a:pt x="13126" y="19437"/>
                      <a:pt x="13126" y="19437"/>
                    </a:cubicBezTo>
                    <a:lnTo>
                      <a:pt x="13129" y="19437"/>
                    </a:lnTo>
                    <a:cubicBezTo>
                      <a:pt x="13128" y="19437"/>
                      <a:pt x="13127" y="19437"/>
                      <a:pt x="13126" y="19437"/>
                    </a:cubicBezTo>
                    <a:close/>
                    <a:moveTo>
                      <a:pt x="14511" y="24878"/>
                    </a:moveTo>
                    <a:cubicBezTo>
                      <a:pt x="14511" y="24879"/>
                      <a:pt x="14511" y="24880"/>
                      <a:pt x="14512" y="24880"/>
                    </a:cubicBezTo>
                    <a:cubicBezTo>
                      <a:pt x="14513" y="24880"/>
                      <a:pt x="14514" y="24879"/>
                      <a:pt x="14511" y="24878"/>
                    </a:cubicBezTo>
                    <a:close/>
                    <a:moveTo>
                      <a:pt x="18100" y="0"/>
                    </a:moveTo>
                    <a:cubicBezTo>
                      <a:pt x="18100" y="1"/>
                      <a:pt x="17944" y="179"/>
                      <a:pt x="17698" y="513"/>
                    </a:cubicBezTo>
                    <a:cubicBezTo>
                      <a:pt x="17565" y="669"/>
                      <a:pt x="17453" y="892"/>
                      <a:pt x="17275" y="1160"/>
                    </a:cubicBezTo>
                    <a:cubicBezTo>
                      <a:pt x="17208" y="1293"/>
                      <a:pt x="17141" y="1427"/>
                      <a:pt x="17052" y="1605"/>
                    </a:cubicBezTo>
                    <a:cubicBezTo>
                      <a:pt x="16985" y="1739"/>
                      <a:pt x="16896" y="1895"/>
                      <a:pt x="16829" y="2096"/>
                    </a:cubicBezTo>
                    <a:cubicBezTo>
                      <a:pt x="16539" y="2831"/>
                      <a:pt x="16250" y="3790"/>
                      <a:pt x="16227" y="4971"/>
                    </a:cubicBezTo>
                    <a:cubicBezTo>
                      <a:pt x="16205" y="6108"/>
                      <a:pt x="16361" y="7468"/>
                      <a:pt x="16985" y="8872"/>
                    </a:cubicBezTo>
                    <a:cubicBezTo>
                      <a:pt x="17119" y="9229"/>
                      <a:pt x="17320" y="9563"/>
                      <a:pt x="17498" y="9897"/>
                    </a:cubicBezTo>
                    <a:cubicBezTo>
                      <a:pt x="17587" y="10076"/>
                      <a:pt x="17721" y="10232"/>
                      <a:pt x="17832" y="10432"/>
                    </a:cubicBezTo>
                    <a:lnTo>
                      <a:pt x="18033" y="10700"/>
                    </a:lnTo>
                    <a:cubicBezTo>
                      <a:pt x="18122" y="10811"/>
                      <a:pt x="18144" y="10856"/>
                      <a:pt x="18211" y="10923"/>
                    </a:cubicBezTo>
                    <a:lnTo>
                      <a:pt x="18367" y="11123"/>
                    </a:lnTo>
                    <a:lnTo>
                      <a:pt x="18456" y="11235"/>
                    </a:lnTo>
                    <a:lnTo>
                      <a:pt x="18479" y="11302"/>
                    </a:lnTo>
                    <a:lnTo>
                      <a:pt x="18501" y="11324"/>
                    </a:lnTo>
                    <a:cubicBezTo>
                      <a:pt x="18501" y="11322"/>
                      <a:pt x="18502" y="11321"/>
                      <a:pt x="18503" y="11321"/>
                    </a:cubicBezTo>
                    <a:cubicBezTo>
                      <a:pt x="18512" y="11321"/>
                      <a:pt x="18555" y="11369"/>
                      <a:pt x="18572" y="11383"/>
                    </a:cubicBezTo>
                    <a:lnTo>
                      <a:pt x="18572" y="11383"/>
                    </a:lnTo>
                    <a:cubicBezTo>
                      <a:pt x="18597" y="11465"/>
                      <a:pt x="18658" y="11528"/>
                      <a:pt x="18679" y="11591"/>
                    </a:cubicBezTo>
                    <a:cubicBezTo>
                      <a:pt x="18724" y="11747"/>
                      <a:pt x="18791" y="11903"/>
                      <a:pt x="18813" y="12104"/>
                    </a:cubicBezTo>
                    <a:cubicBezTo>
                      <a:pt x="18835" y="12305"/>
                      <a:pt x="18880" y="12528"/>
                      <a:pt x="18880" y="12750"/>
                    </a:cubicBezTo>
                    <a:cubicBezTo>
                      <a:pt x="18880" y="12973"/>
                      <a:pt x="18835" y="13219"/>
                      <a:pt x="18813" y="13464"/>
                    </a:cubicBezTo>
                    <a:cubicBezTo>
                      <a:pt x="18791" y="13731"/>
                      <a:pt x="18702" y="13999"/>
                      <a:pt x="18657" y="14244"/>
                    </a:cubicBezTo>
                    <a:cubicBezTo>
                      <a:pt x="18568" y="14511"/>
                      <a:pt x="18479" y="14779"/>
                      <a:pt x="18367" y="15024"/>
                    </a:cubicBezTo>
                    <a:cubicBezTo>
                      <a:pt x="17944" y="16094"/>
                      <a:pt x="17230" y="17097"/>
                      <a:pt x="16339" y="17855"/>
                    </a:cubicBezTo>
                    <a:cubicBezTo>
                      <a:pt x="15893" y="18234"/>
                      <a:pt x="15380" y="18546"/>
                      <a:pt x="14868" y="18813"/>
                    </a:cubicBezTo>
                    <a:lnTo>
                      <a:pt x="14444" y="19014"/>
                    </a:lnTo>
                    <a:lnTo>
                      <a:pt x="14021" y="19192"/>
                    </a:lnTo>
                    <a:cubicBezTo>
                      <a:pt x="13887" y="19215"/>
                      <a:pt x="13798" y="19237"/>
                      <a:pt x="13664" y="19304"/>
                    </a:cubicBezTo>
                    <a:lnTo>
                      <a:pt x="13040" y="19460"/>
                    </a:lnTo>
                    <a:cubicBezTo>
                      <a:pt x="13084" y="19449"/>
                      <a:pt x="13111" y="19442"/>
                      <a:pt x="13126" y="19437"/>
                    </a:cubicBezTo>
                    <a:lnTo>
                      <a:pt x="13018" y="19437"/>
                    </a:lnTo>
                    <a:lnTo>
                      <a:pt x="12906" y="19460"/>
                    </a:lnTo>
                    <a:lnTo>
                      <a:pt x="12683" y="19527"/>
                    </a:lnTo>
                    <a:lnTo>
                      <a:pt x="12237" y="19571"/>
                    </a:lnTo>
                    <a:lnTo>
                      <a:pt x="11792" y="19638"/>
                    </a:lnTo>
                    <a:lnTo>
                      <a:pt x="11346" y="19660"/>
                    </a:lnTo>
                    <a:cubicBezTo>
                      <a:pt x="10744" y="19660"/>
                      <a:pt x="10142" y="19571"/>
                      <a:pt x="9585" y="19437"/>
                    </a:cubicBezTo>
                    <a:cubicBezTo>
                      <a:pt x="8448" y="19148"/>
                      <a:pt x="7356" y="18590"/>
                      <a:pt x="6509" y="17855"/>
                    </a:cubicBezTo>
                    <a:cubicBezTo>
                      <a:pt x="6085" y="17454"/>
                      <a:pt x="5684" y="17030"/>
                      <a:pt x="5417" y="16629"/>
                    </a:cubicBezTo>
                    <a:cubicBezTo>
                      <a:pt x="5283" y="16406"/>
                      <a:pt x="5171" y="16183"/>
                      <a:pt x="5060" y="15982"/>
                    </a:cubicBezTo>
                    <a:cubicBezTo>
                      <a:pt x="4971" y="15760"/>
                      <a:pt x="4882" y="15559"/>
                      <a:pt x="4837" y="15358"/>
                    </a:cubicBezTo>
                    <a:cubicBezTo>
                      <a:pt x="4792" y="15247"/>
                      <a:pt x="4792" y="15180"/>
                      <a:pt x="4770" y="15091"/>
                    </a:cubicBezTo>
                    <a:cubicBezTo>
                      <a:pt x="4770" y="15002"/>
                      <a:pt x="4748" y="14890"/>
                      <a:pt x="4748" y="14890"/>
                    </a:cubicBezTo>
                    <a:cubicBezTo>
                      <a:pt x="4745" y="14891"/>
                      <a:pt x="4742" y="14892"/>
                      <a:pt x="4739" y="14892"/>
                    </a:cubicBezTo>
                    <a:cubicBezTo>
                      <a:pt x="4687" y="14892"/>
                      <a:pt x="4749" y="14682"/>
                      <a:pt x="4770" y="14534"/>
                    </a:cubicBezTo>
                    <a:lnTo>
                      <a:pt x="4770" y="14511"/>
                    </a:lnTo>
                    <a:cubicBezTo>
                      <a:pt x="4770" y="14507"/>
                      <a:pt x="4769" y="14505"/>
                      <a:pt x="4768" y="14505"/>
                    </a:cubicBezTo>
                    <a:cubicBezTo>
                      <a:pt x="4766" y="14505"/>
                      <a:pt x="4761" y="14514"/>
                      <a:pt x="4755" y="14527"/>
                    </a:cubicBezTo>
                    <a:lnTo>
                      <a:pt x="4755" y="14527"/>
                    </a:lnTo>
                    <a:lnTo>
                      <a:pt x="4770" y="14467"/>
                    </a:lnTo>
                    <a:lnTo>
                      <a:pt x="4792" y="14311"/>
                    </a:lnTo>
                    <a:lnTo>
                      <a:pt x="4859" y="13999"/>
                    </a:lnTo>
                    <a:cubicBezTo>
                      <a:pt x="4993" y="13152"/>
                      <a:pt x="5060" y="12371"/>
                      <a:pt x="4993" y="11636"/>
                    </a:cubicBezTo>
                    <a:cubicBezTo>
                      <a:pt x="4904" y="10120"/>
                      <a:pt x="4458" y="8850"/>
                      <a:pt x="3901" y="7802"/>
                    </a:cubicBezTo>
                    <a:cubicBezTo>
                      <a:pt x="3344" y="6777"/>
                      <a:pt x="2675" y="6063"/>
                      <a:pt x="2073" y="5528"/>
                    </a:cubicBezTo>
                    <a:cubicBezTo>
                      <a:pt x="1895" y="5395"/>
                      <a:pt x="1761" y="5283"/>
                      <a:pt x="1627" y="5172"/>
                    </a:cubicBezTo>
                    <a:cubicBezTo>
                      <a:pt x="1494" y="5083"/>
                      <a:pt x="1382" y="4971"/>
                      <a:pt x="1226" y="4882"/>
                    </a:cubicBezTo>
                    <a:cubicBezTo>
                      <a:pt x="959" y="4726"/>
                      <a:pt x="758" y="4570"/>
                      <a:pt x="557" y="4503"/>
                    </a:cubicBezTo>
                    <a:cubicBezTo>
                      <a:pt x="201" y="4325"/>
                      <a:pt x="0" y="4258"/>
                      <a:pt x="0" y="4258"/>
                    </a:cubicBezTo>
                    <a:lnTo>
                      <a:pt x="0" y="4258"/>
                    </a:lnTo>
                    <a:cubicBezTo>
                      <a:pt x="0" y="4258"/>
                      <a:pt x="156" y="4414"/>
                      <a:pt x="379" y="4748"/>
                    </a:cubicBezTo>
                    <a:cubicBezTo>
                      <a:pt x="490" y="4927"/>
                      <a:pt x="624" y="5149"/>
                      <a:pt x="758" y="5372"/>
                    </a:cubicBezTo>
                    <a:cubicBezTo>
                      <a:pt x="847" y="5484"/>
                      <a:pt x="892" y="5618"/>
                      <a:pt x="981" y="5751"/>
                    </a:cubicBezTo>
                    <a:cubicBezTo>
                      <a:pt x="1070" y="5885"/>
                      <a:pt x="1159" y="6041"/>
                      <a:pt x="1204" y="6197"/>
                    </a:cubicBezTo>
                    <a:cubicBezTo>
                      <a:pt x="1516" y="6844"/>
                      <a:pt x="1761" y="7646"/>
                      <a:pt x="1895" y="8538"/>
                    </a:cubicBezTo>
                    <a:cubicBezTo>
                      <a:pt x="1939" y="8760"/>
                      <a:pt x="1984" y="8983"/>
                      <a:pt x="1984" y="9229"/>
                    </a:cubicBezTo>
                    <a:lnTo>
                      <a:pt x="1984" y="9964"/>
                    </a:lnTo>
                    <a:cubicBezTo>
                      <a:pt x="1984" y="10076"/>
                      <a:pt x="1962" y="10209"/>
                      <a:pt x="1962" y="10321"/>
                    </a:cubicBezTo>
                    <a:cubicBezTo>
                      <a:pt x="1962" y="10432"/>
                      <a:pt x="1962" y="10544"/>
                      <a:pt x="1939" y="10677"/>
                    </a:cubicBezTo>
                    <a:cubicBezTo>
                      <a:pt x="1872" y="10945"/>
                      <a:pt x="1872" y="11190"/>
                      <a:pt x="1783" y="11435"/>
                    </a:cubicBezTo>
                    <a:cubicBezTo>
                      <a:pt x="1672" y="11948"/>
                      <a:pt x="1516" y="12461"/>
                      <a:pt x="1293" y="12951"/>
                    </a:cubicBezTo>
                    <a:lnTo>
                      <a:pt x="1204" y="13129"/>
                    </a:lnTo>
                    <a:lnTo>
                      <a:pt x="1159" y="13219"/>
                    </a:lnTo>
                    <a:lnTo>
                      <a:pt x="1115" y="13285"/>
                    </a:lnTo>
                    <a:lnTo>
                      <a:pt x="1115" y="13308"/>
                    </a:lnTo>
                    <a:cubicBezTo>
                      <a:pt x="1122" y="13293"/>
                      <a:pt x="1126" y="13287"/>
                      <a:pt x="1128" y="13287"/>
                    </a:cubicBezTo>
                    <a:lnTo>
                      <a:pt x="1128" y="13287"/>
                    </a:lnTo>
                    <a:cubicBezTo>
                      <a:pt x="1138" y="13287"/>
                      <a:pt x="1097" y="13421"/>
                      <a:pt x="1093" y="13421"/>
                    </a:cubicBezTo>
                    <a:cubicBezTo>
                      <a:pt x="1092" y="13421"/>
                      <a:pt x="1092" y="13420"/>
                      <a:pt x="1092" y="13419"/>
                    </a:cubicBezTo>
                    <a:lnTo>
                      <a:pt x="1092" y="13441"/>
                    </a:lnTo>
                    <a:cubicBezTo>
                      <a:pt x="1003" y="13620"/>
                      <a:pt x="959" y="13687"/>
                      <a:pt x="869" y="14088"/>
                    </a:cubicBezTo>
                    <a:cubicBezTo>
                      <a:pt x="758" y="14422"/>
                      <a:pt x="736" y="14667"/>
                      <a:pt x="713" y="14957"/>
                    </a:cubicBezTo>
                    <a:cubicBezTo>
                      <a:pt x="669" y="15225"/>
                      <a:pt x="669" y="15514"/>
                      <a:pt x="669" y="15760"/>
                    </a:cubicBezTo>
                    <a:cubicBezTo>
                      <a:pt x="713" y="16807"/>
                      <a:pt x="959" y="17810"/>
                      <a:pt x="1382" y="18746"/>
                    </a:cubicBezTo>
                    <a:cubicBezTo>
                      <a:pt x="1783" y="19660"/>
                      <a:pt x="2318" y="20485"/>
                      <a:pt x="2987" y="21243"/>
                    </a:cubicBezTo>
                    <a:cubicBezTo>
                      <a:pt x="4302" y="22781"/>
                      <a:pt x="6085" y="23940"/>
                      <a:pt x="8114" y="24609"/>
                    </a:cubicBezTo>
                    <a:cubicBezTo>
                      <a:pt x="9139" y="24943"/>
                      <a:pt x="10209" y="25144"/>
                      <a:pt x="11301" y="25166"/>
                    </a:cubicBezTo>
                    <a:lnTo>
                      <a:pt x="12104" y="25166"/>
                    </a:lnTo>
                    <a:cubicBezTo>
                      <a:pt x="12371" y="25144"/>
                      <a:pt x="12639" y="25144"/>
                      <a:pt x="12906" y="25121"/>
                    </a:cubicBezTo>
                    <a:cubicBezTo>
                      <a:pt x="13196" y="25099"/>
                      <a:pt x="13463" y="25032"/>
                      <a:pt x="13709" y="25010"/>
                    </a:cubicBezTo>
                    <a:lnTo>
                      <a:pt x="14110" y="24921"/>
                    </a:lnTo>
                    <a:lnTo>
                      <a:pt x="14310" y="24899"/>
                    </a:lnTo>
                    <a:lnTo>
                      <a:pt x="14422" y="24876"/>
                    </a:lnTo>
                    <a:lnTo>
                      <a:pt x="14489" y="24876"/>
                    </a:lnTo>
                    <a:cubicBezTo>
                      <a:pt x="14503" y="24876"/>
                      <a:pt x="14509" y="24877"/>
                      <a:pt x="14511" y="24878"/>
                    </a:cubicBezTo>
                    <a:lnTo>
                      <a:pt x="14511" y="24878"/>
                    </a:lnTo>
                    <a:cubicBezTo>
                      <a:pt x="14513" y="24874"/>
                      <a:pt x="14529" y="24862"/>
                      <a:pt x="14600" y="24832"/>
                    </a:cubicBezTo>
                    <a:lnTo>
                      <a:pt x="15224" y="24676"/>
                    </a:lnTo>
                    <a:cubicBezTo>
                      <a:pt x="15492" y="24587"/>
                      <a:pt x="15782" y="24475"/>
                      <a:pt x="16049" y="24386"/>
                    </a:cubicBezTo>
                    <a:cubicBezTo>
                      <a:pt x="16316" y="24319"/>
                      <a:pt x="16562" y="24208"/>
                      <a:pt x="16807" y="24096"/>
                    </a:cubicBezTo>
                    <a:cubicBezTo>
                      <a:pt x="17052" y="23985"/>
                      <a:pt x="17275" y="23829"/>
                      <a:pt x="17542" y="23717"/>
                    </a:cubicBezTo>
                    <a:cubicBezTo>
                      <a:pt x="18479" y="23205"/>
                      <a:pt x="19370" y="22558"/>
                      <a:pt x="20128" y="21800"/>
                    </a:cubicBezTo>
                    <a:cubicBezTo>
                      <a:pt x="21666" y="20329"/>
                      <a:pt x="22691" y="18457"/>
                      <a:pt x="23182" y="16517"/>
                    </a:cubicBezTo>
                    <a:cubicBezTo>
                      <a:pt x="23449" y="15537"/>
                      <a:pt x="23561" y="14534"/>
                      <a:pt x="23494" y="13531"/>
                    </a:cubicBezTo>
                    <a:cubicBezTo>
                      <a:pt x="23449" y="12528"/>
                      <a:pt x="23249" y="11502"/>
                      <a:pt x="22781" y="10544"/>
                    </a:cubicBezTo>
                    <a:cubicBezTo>
                      <a:pt x="22513" y="10076"/>
                      <a:pt x="22246" y="9630"/>
                      <a:pt x="21889" y="9206"/>
                    </a:cubicBezTo>
                    <a:cubicBezTo>
                      <a:pt x="21711" y="8983"/>
                      <a:pt x="21488" y="8827"/>
                      <a:pt x="21287" y="8627"/>
                    </a:cubicBezTo>
                    <a:lnTo>
                      <a:pt x="21265" y="8604"/>
                    </a:lnTo>
                    <a:lnTo>
                      <a:pt x="21220" y="8560"/>
                    </a:lnTo>
                    <a:lnTo>
                      <a:pt x="21109" y="8493"/>
                    </a:lnTo>
                    <a:lnTo>
                      <a:pt x="20908" y="8315"/>
                    </a:lnTo>
                    <a:cubicBezTo>
                      <a:pt x="20819" y="8292"/>
                      <a:pt x="20730" y="8203"/>
                      <a:pt x="20708" y="8181"/>
                    </a:cubicBezTo>
                    <a:lnTo>
                      <a:pt x="20574" y="8069"/>
                    </a:lnTo>
                    <a:cubicBezTo>
                      <a:pt x="20462" y="7980"/>
                      <a:pt x="20373" y="7936"/>
                      <a:pt x="20284" y="7824"/>
                    </a:cubicBezTo>
                    <a:cubicBezTo>
                      <a:pt x="20173" y="7735"/>
                      <a:pt x="20106" y="7624"/>
                      <a:pt x="20017" y="7535"/>
                    </a:cubicBezTo>
                    <a:cubicBezTo>
                      <a:pt x="19927" y="7423"/>
                      <a:pt x="19838" y="7312"/>
                      <a:pt x="19771" y="7222"/>
                    </a:cubicBezTo>
                    <a:cubicBezTo>
                      <a:pt x="19571" y="7044"/>
                      <a:pt x="19437" y="6821"/>
                      <a:pt x="19281" y="6621"/>
                    </a:cubicBezTo>
                    <a:cubicBezTo>
                      <a:pt x="19147" y="6398"/>
                      <a:pt x="19014" y="6197"/>
                      <a:pt x="18902" y="5974"/>
                    </a:cubicBezTo>
                    <a:cubicBezTo>
                      <a:pt x="18791" y="5774"/>
                      <a:pt x="18679" y="5551"/>
                      <a:pt x="18590" y="5328"/>
                    </a:cubicBezTo>
                    <a:cubicBezTo>
                      <a:pt x="18479" y="5127"/>
                      <a:pt x="18434" y="4904"/>
                      <a:pt x="18345" y="4681"/>
                    </a:cubicBezTo>
                    <a:cubicBezTo>
                      <a:pt x="18055" y="3834"/>
                      <a:pt x="17944" y="2987"/>
                      <a:pt x="17921" y="2296"/>
                    </a:cubicBezTo>
                    <a:lnTo>
                      <a:pt x="17921" y="1784"/>
                    </a:lnTo>
                    <a:lnTo>
                      <a:pt x="17921" y="1338"/>
                    </a:lnTo>
                    <a:cubicBezTo>
                      <a:pt x="17988" y="1070"/>
                      <a:pt x="17988" y="825"/>
                      <a:pt x="18011" y="625"/>
                    </a:cubicBezTo>
                    <a:cubicBezTo>
                      <a:pt x="18055" y="223"/>
                      <a:pt x="18100" y="1"/>
                      <a:pt x="18100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" name="Google Shape;2652;p53">
                <a:extLst>
                  <a:ext uri="{FF2B5EF4-FFF2-40B4-BE49-F238E27FC236}">
                    <a16:creationId xmlns:a16="http://schemas.microsoft.com/office/drawing/2014/main" id="{F69CE3CE-7FCB-4F48-B552-D312D3A2A8E8}"/>
                  </a:ext>
                </a:extLst>
              </p:cNvPr>
              <p:cNvSpPr/>
              <p:nvPr/>
            </p:nvSpPr>
            <p:spPr>
              <a:xfrm>
                <a:off x="7435640" y="3439962"/>
                <a:ext cx="645673" cy="217109"/>
              </a:xfrm>
              <a:custGeom>
                <a:avLst/>
                <a:gdLst/>
                <a:ahLst/>
                <a:cxnLst/>
                <a:rect l="l" t="t" r="r" b="b"/>
                <a:pathLst>
                  <a:path w="14846" h="4994" extrusionOk="0">
                    <a:moveTo>
                      <a:pt x="14489" y="1"/>
                    </a:moveTo>
                    <a:lnTo>
                      <a:pt x="1" y="3433"/>
                    </a:lnTo>
                    <a:lnTo>
                      <a:pt x="380" y="4994"/>
                    </a:lnTo>
                    <a:lnTo>
                      <a:pt x="14846" y="1561"/>
                    </a:lnTo>
                    <a:lnTo>
                      <a:pt x="14489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9" name="Google Shape;2653;p53">
                <a:extLst>
                  <a:ext uri="{FF2B5EF4-FFF2-40B4-BE49-F238E27FC236}">
                    <a16:creationId xmlns:a16="http://schemas.microsoft.com/office/drawing/2014/main" id="{BA1E8977-8794-412B-A3C1-520C24778FA9}"/>
                  </a:ext>
                </a:extLst>
              </p:cNvPr>
              <p:cNvSpPr/>
              <p:nvPr/>
            </p:nvSpPr>
            <p:spPr>
              <a:xfrm>
                <a:off x="7741037" y="3543647"/>
                <a:ext cx="183229" cy="636719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4646" extrusionOk="0">
                    <a:moveTo>
                      <a:pt x="780" y="1"/>
                    </a:moveTo>
                    <a:lnTo>
                      <a:pt x="0" y="201"/>
                    </a:lnTo>
                    <a:lnTo>
                      <a:pt x="3433" y="14645"/>
                    </a:lnTo>
                    <a:lnTo>
                      <a:pt x="4213" y="14467"/>
                    </a:lnTo>
                    <a:lnTo>
                      <a:pt x="780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0" name="Google Shape;2654;p53">
                <a:extLst>
                  <a:ext uri="{FF2B5EF4-FFF2-40B4-BE49-F238E27FC236}">
                    <a16:creationId xmlns:a16="http://schemas.microsoft.com/office/drawing/2014/main" id="{F4CCBB72-B590-4B3A-A5FD-C09A62CDDD02}"/>
                  </a:ext>
                </a:extLst>
              </p:cNvPr>
              <p:cNvSpPr/>
              <p:nvPr/>
            </p:nvSpPr>
            <p:spPr>
              <a:xfrm>
                <a:off x="7654750" y="3564993"/>
                <a:ext cx="183273" cy="635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23" extrusionOk="0">
                    <a:moveTo>
                      <a:pt x="803" y="0"/>
                    </a:moveTo>
                    <a:lnTo>
                      <a:pt x="0" y="178"/>
                    </a:lnTo>
                    <a:lnTo>
                      <a:pt x="3433" y="14623"/>
                    </a:lnTo>
                    <a:lnTo>
                      <a:pt x="4213" y="14444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" name="Google Shape;2655;p53">
                <a:extLst>
                  <a:ext uri="{FF2B5EF4-FFF2-40B4-BE49-F238E27FC236}">
                    <a16:creationId xmlns:a16="http://schemas.microsoft.com/office/drawing/2014/main" id="{7088D616-3B05-44FC-99C3-32FFE523C3DE}"/>
                  </a:ext>
                </a:extLst>
              </p:cNvPr>
              <p:cNvSpPr/>
              <p:nvPr/>
            </p:nvSpPr>
            <p:spPr>
              <a:xfrm>
                <a:off x="7569420" y="3585338"/>
                <a:ext cx="183273" cy="635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23" extrusionOk="0">
                    <a:moveTo>
                      <a:pt x="781" y="0"/>
                    </a:moveTo>
                    <a:lnTo>
                      <a:pt x="1" y="179"/>
                    </a:lnTo>
                    <a:lnTo>
                      <a:pt x="3411" y="14623"/>
                    </a:lnTo>
                    <a:lnTo>
                      <a:pt x="4214" y="14444"/>
                    </a:lnTo>
                    <a:lnTo>
                      <a:pt x="781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2" name="Google Shape;2656;p53">
                <a:extLst>
                  <a:ext uri="{FF2B5EF4-FFF2-40B4-BE49-F238E27FC236}">
                    <a16:creationId xmlns:a16="http://schemas.microsoft.com/office/drawing/2014/main" id="{0BC5D274-FF2C-410C-8A60-AF596F565A1C}"/>
                  </a:ext>
                </a:extLst>
              </p:cNvPr>
              <p:cNvSpPr/>
              <p:nvPr/>
            </p:nvSpPr>
            <p:spPr>
              <a:xfrm>
                <a:off x="7915524" y="3510694"/>
                <a:ext cx="183273" cy="636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46" extrusionOk="0">
                    <a:moveTo>
                      <a:pt x="803" y="1"/>
                    </a:moveTo>
                    <a:lnTo>
                      <a:pt x="0" y="202"/>
                    </a:lnTo>
                    <a:lnTo>
                      <a:pt x="3433" y="14646"/>
                    </a:lnTo>
                    <a:lnTo>
                      <a:pt x="4213" y="14467"/>
                    </a:lnTo>
                    <a:lnTo>
                      <a:pt x="803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3" name="Google Shape;2657;p53">
                <a:extLst>
                  <a:ext uri="{FF2B5EF4-FFF2-40B4-BE49-F238E27FC236}">
                    <a16:creationId xmlns:a16="http://schemas.microsoft.com/office/drawing/2014/main" id="{707E5FE6-F139-4E47-9F98-331223ADF336}"/>
                  </a:ext>
                </a:extLst>
              </p:cNvPr>
              <p:cNvSpPr/>
              <p:nvPr/>
            </p:nvSpPr>
            <p:spPr>
              <a:xfrm>
                <a:off x="7829237" y="3530083"/>
                <a:ext cx="183273" cy="636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46" extrusionOk="0">
                    <a:moveTo>
                      <a:pt x="803" y="1"/>
                    </a:moveTo>
                    <a:lnTo>
                      <a:pt x="1" y="201"/>
                    </a:lnTo>
                    <a:lnTo>
                      <a:pt x="3433" y="14645"/>
                    </a:lnTo>
                    <a:lnTo>
                      <a:pt x="4213" y="14467"/>
                    </a:lnTo>
                    <a:lnTo>
                      <a:pt x="803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4" name="Google Shape;2658;p53">
                <a:extLst>
                  <a:ext uri="{FF2B5EF4-FFF2-40B4-BE49-F238E27FC236}">
                    <a16:creationId xmlns:a16="http://schemas.microsoft.com/office/drawing/2014/main" id="{F0B9ED26-F6E1-4C75-A14F-FDC790B2395D}"/>
                  </a:ext>
                </a:extLst>
              </p:cNvPr>
              <p:cNvSpPr/>
              <p:nvPr/>
            </p:nvSpPr>
            <p:spPr>
              <a:xfrm>
                <a:off x="7725510" y="4264227"/>
                <a:ext cx="478927" cy="263061"/>
              </a:xfrm>
              <a:custGeom>
                <a:avLst/>
                <a:gdLst/>
                <a:ahLst/>
                <a:cxnLst/>
                <a:rect l="l" t="t" r="r" b="b"/>
                <a:pathLst>
                  <a:path w="11012" h="6051" extrusionOk="0">
                    <a:moveTo>
                      <a:pt x="6470" y="0"/>
                    </a:moveTo>
                    <a:cubicBezTo>
                      <a:pt x="6122" y="0"/>
                      <a:pt x="5769" y="39"/>
                      <a:pt x="5417" y="121"/>
                    </a:cubicBezTo>
                    <a:lnTo>
                      <a:pt x="4057" y="455"/>
                    </a:lnTo>
                    <a:cubicBezTo>
                      <a:pt x="1539" y="1080"/>
                      <a:pt x="0" y="3554"/>
                      <a:pt x="602" y="6050"/>
                    </a:cubicBezTo>
                    <a:lnTo>
                      <a:pt x="11012" y="3576"/>
                    </a:lnTo>
                    <a:cubicBezTo>
                      <a:pt x="10514" y="1451"/>
                      <a:pt x="8586" y="0"/>
                      <a:pt x="6470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" name="Google Shape;2659;p53">
                <a:extLst>
                  <a:ext uri="{FF2B5EF4-FFF2-40B4-BE49-F238E27FC236}">
                    <a16:creationId xmlns:a16="http://schemas.microsoft.com/office/drawing/2014/main" id="{91860D36-C0AA-45C9-B2BF-72CD7CC9D04E}"/>
                  </a:ext>
                </a:extLst>
              </p:cNvPr>
              <p:cNvSpPr/>
              <p:nvPr/>
            </p:nvSpPr>
            <p:spPr>
              <a:xfrm>
                <a:off x="7323215" y="3282021"/>
                <a:ext cx="1024700" cy="1094107"/>
              </a:xfrm>
              <a:custGeom>
                <a:avLst/>
                <a:gdLst/>
                <a:ahLst/>
                <a:cxnLst/>
                <a:rect l="l" t="t" r="r" b="b"/>
                <a:pathLst>
                  <a:path w="23561" h="25167" extrusionOk="0">
                    <a:moveTo>
                      <a:pt x="13143" y="19432"/>
                    </a:moveTo>
                    <a:cubicBezTo>
                      <a:pt x="13140" y="19432"/>
                      <a:pt x="13122" y="19436"/>
                      <a:pt x="13126" y="19437"/>
                    </a:cubicBezTo>
                    <a:lnTo>
                      <a:pt x="13126" y="19437"/>
                    </a:lnTo>
                    <a:cubicBezTo>
                      <a:pt x="13141" y="19433"/>
                      <a:pt x="13144" y="19432"/>
                      <a:pt x="13143" y="19432"/>
                    </a:cubicBezTo>
                    <a:close/>
                    <a:moveTo>
                      <a:pt x="13126" y="19437"/>
                    </a:moveTo>
                    <a:lnTo>
                      <a:pt x="13126" y="19437"/>
                    </a:lnTo>
                    <a:cubicBezTo>
                      <a:pt x="13126" y="19437"/>
                      <a:pt x="13126" y="19437"/>
                      <a:pt x="13126" y="19437"/>
                    </a:cubicBezTo>
                    <a:lnTo>
                      <a:pt x="13129" y="19437"/>
                    </a:lnTo>
                    <a:cubicBezTo>
                      <a:pt x="13128" y="19437"/>
                      <a:pt x="13127" y="19437"/>
                      <a:pt x="13126" y="19437"/>
                    </a:cubicBezTo>
                    <a:close/>
                    <a:moveTo>
                      <a:pt x="14511" y="24878"/>
                    </a:moveTo>
                    <a:cubicBezTo>
                      <a:pt x="14511" y="24879"/>
                      <a:pt x="14511" y="24880"/>
                      <a:pt x="14512" y="24880"/>
                    </a:cubicBezTo>
                    <a:cubicBezTo>
                      <a:pt x="14513" y="24880"/>
                      <a:pt x="14514" y="24879"/>
                      <a:pt x="14511" y="24878"/>
                    </a:cubicBezTo>
                    <a:close/>
                    <a:moveTo>
                      <a:pt x="18100" y="0"/>
                    </a:moveTo>
                    <a:cubicBezTo>
                      <a:pt x="18100" y="1"/>
                      <a:pt x="17944" y="179"/>
                      <a:pt x="17698" y="513"/>
                    </a:cubicBezTo>
                    <a:cubicBezTo>
                      <a:pt x="17565" y="669"/>
                      <a:pt x="17453" y="892"/>
                      <a:pt x="17275" y="1160"/>
                    </a:cubicBezTo>
                    <a:cubicBezTo>
                      <a:pt x="17208" y="1293"/>
                      <a:pt x="17141" y="1427"/>
                      <a:pt x="17052" y="1605"/>
                    </a:cubicBezTo>
                    <a:cubicBezTo>
                      <a:pt x="16985" y="1739"/>
                      <a:pt x="16896" y="1895"/>
                      <a:pt x="16829" y="2096"/>
                    </a:cubicBezTo>
                    <a:cubicBezTo>
                      <a:pt x="16539" y="2831"/>
                      <a:pt x="16250" y="3790"/>
                      <a:pt x="16227" y="4971"/>
                    </a:cubicBezTo>
                    <a:cubicBezTo>
                      <a:pt x="16205" y="6108"/>
                      <a:pt x="16361" y="7468"/>
                      <a:pt x="16985" y="8872"/>
                    </a:cubicBezTo>
                    <a:cubicBezTo>
                      <a:pt x="17119" y="9229"/>
                      <a:pt x="17320" y="9563"/>
                      <a:pt x="17498" y="9897"/>
                    </a:cubicBezTo>
                    <a:cubicBezTo>
                      <a:pt x="17587" y="10076"/>
                      <a:pt x="17721" y="10232"/>
                      <a:pt x="17832" y="10432"/>
                    </a:cubicBezTo>
                    <a:lnTo>
                      <a:pt x="18033" y="10700"/>
                    </a:lnTo>
                    <a:cubicBezTo>
                      <a:pt x="18122" y="10811"/>
                      <a:pt x="18144" y="10856"/>
                      <a:pt x="18211" y="10923"/>
                    </a:cubicBezTo>
                    <a:lnTo>
                      <a:pt x="18367" y="11123"/>
                    </a:lnTo>
                    <a:lnTo>
                      <a:pt x="18456" y="11235"/>
                    </a:lnTo>
                    <a:lnTo>
                      <a:pt x="18479" y="11302"/>
                    </a:lnTo>
                    <a:lnTo>
                      <a:pt x="18501" y="11324"/>
                    </a:lnTo>
                    <a:cubicBezTo>
                      <a:pt x="18501" y="11322"/>
                      <a:pt x="18502" y="11321"/>
                      <a:pt x="18503" y="11321"/>
                    </a:cubicBezTo>
                    <a:cubicBezTo>
                      <a:pt x="18512" y="11321"/>
                      <a:pt x="18555" y="11369"/>
                      <a:pt x="18572" y="11383"/>
                    </a:cubicBezTo>
                    <a:lnTo>
                      <a:pt x="18572" y="11383"/>
                    </a:lnTo>
                    <a:cubicBezTo>
                      <a:pt x="18597" y="11465"/>
                      <a:pt x="18658" y="11528"/>
                      <a:pt x="18679" y="11591"/>
                    </a:cubicBezTo>
                    <a:cubicBezTo>
                      <a:pt x="18724" y="11747"/>
                      <a:pt x="18791" y="11903"/>
                      <a:pt x="18813" y="12104"/>
                    </a:cubicBezTo>
                    <a:cubicBezTo>
                      <a:pt x="18835" y="12305"/>
                      <a:pt x="18880" y="12528"/>
                      <a:pt x="18880" y="12750"/>
                    </a:cubicBezTo>
                    <a:cubicBezTo>
                      <a:pt x="18880" y="12973"/>
                      <a:pt x="18835" y="13219"/>
                      <a:pt x="18813" y="13464"/>
                    </a:cubicBezTo>
                    <a:cubicBezTo>
                      <a:pt x="18791" y="13731"/>
                      <a:pt x="18702" y="13999"/>
                      <a:pt x="18657" y="14244"/>
                    </a:cubicBezTo>
                    <a:cubicBezTo>
                      <a:pt x="18568" y="14511"/>
                      <a:pt x="18479" y="14779"/>
                      <a:pt x="18367" y="15024"/>
                    </a:cubicBezTo>
                    <a:cubicBezTo>
                      <a:pt x="17944" y="16094"/>
                      <a:pt x="17230" y="17097"/>
                      <a:pt x="16339" y="17855"/>
                    </a:cubicBezTo>
                    <a:cubicBezTo>
                      <a:pt x="15893" y="18234"/>
                      <a:pt x="15380" y="18546"/>
                      <a:pt x="14868" y="18813"/>
                    </a:cubicBezTo>
                    <a:lnTo>
                      <a:pt x="14444" y="19014"/>
                    </a:lnTo>
                    <a:lnTo>
                      <a:pt x="14021" y="19192"/>
                    </a:lnTo>
                    <a:cubicBezTo>
                      <a:pt x="13887" y="19215"/>
                      <a:pt x="13798" y="19237"/>
                      <a:pt x="13664" y="19304"/>
                    </a:cubicBezTo>
                    <a:lnTo>
                      <a:pt x="13040" y="19460"/>
                    </a:lnTo>
                    <a:cubicBezTo>
                      <a:pt x="13084" y="19449"/>
                      <a:pt x="13111" y="19442"/>
                      <a:pt x="13126" y="19437"/>
                    </a:cubicBezTo>
                    <a:lnTo>
                      <a:pt x="13018" y="19437"/>
                    </a:lnTo>
                    <a:lnTo>
                      <a:pt x="12906" y="19460"/>
                    </a:lnTo>
                    <a:lnTo>
                      <a:pt x="12683" y="19527"/>
                    </a:lnTo>
                    <a:lnTo>
                      <a:pt x="12237" y="19571"/>
                    </a:lnTo>
                    <a:lnTo>
                      <a:pt x="11792" y="19638"/>
                    </a:lnTo>
                    <a:lnTo>
                      <a:pt x="11346" y="19660"/>
                    </a:lnTo>
                    <a:cubicBezTo>
                      <a:pt x="10744" y="19660"/>
                      <a:pt x="10142" y="19571"/>
                      <a:pt x="9585" y="19437"/>
                    </a:cubicBezTo>
                    <a:cubicBezTo>
                      <a:pt x="8448" y="19148"/>
                      <a:pt x="7356" y="18590"/>
                      <a:pt x="6509" y="17855"/>
                    </a:cubicBezTo>
                    <a:cubicBezTo>
                      <a:pt x="6085" y="17454"/>
                      <a:pt x="5684" y="17030"/>
                      <a:pt x="5417" y="16629"/>
                    </a:cubicBezTo>
                    <a:cubicBezTo>
                      <a:pt x="5283" y="16406"/>
                      <a:pt x="5171" y="16183"/>
                      <a:pt x="5060" y="15982"/>
                    </a:cubicBezTo>
                    <a:cubicBezTo>
                      <a:pt x="4971" y="15760"/>
                      <a:pt x="4882" y="15559"/>
                      <a:pt x="4837" y="15358"/>
                    </a:cubicBezTo>
                    <a:cubicBezTo>
                      <a:pt x="4792" y="15247"/>
                      <a:pt x="4792" y="15180"/>
                      <a:pt x="4770" y="15091"/>
                    </a:cubicBezTo>
                    <a:cubicBezTo>
                      <a:pt x="4770" y="15002"/>
                      <a:pt x="4748" y="14890"/>
                      <a:pt x="4748" y="14890"/>
                    </a:cubicBezTo>
                    <a:cubicBezTo>
                      <a:pt x="4745" y="14891"/>
                      <a:pt x="4742" y="14892"/>
                      <a:pt x="4739" y="14892"/>
                    </a:cubicBezTo>
                    <a:cubicBezTo>
                      <a:pt x="4687" y="14892"/>
                      <a:pt x="4749" y="14682"/>
                      <a:pt x="4770" y="14534"/>
                    </a:cubicBezTo>
                    <a:lnTo>
                      <a:pt x="4770" y="14511"/>
                    </a:lnTo>
                    <a:cubicBezTo>
                      <a:pt x="4770" y="14507"/>
                      <a:pt x="4769" y="14505"/>
                      <a:pt x="4768" y="14505"/>
                    </a:cubicBezTo>
                    <a:cubicBezTo>
                      <a:pt x="4766" y="14505"/>
                      <a:pt x="4761" y="14514"/>
                      <a:pt x="4755" y="14527"/>
                    </a:cubicBezTo>
                    <a:lnTo>
                      <a:pt x="4755" y="14527"/>
                    </a:lnTo>
                    <a:lnTo>
                      <a:pt x="4770" y="14467"/>
                    </a:lnTo>
                    <a:lnTo>
                      <a:pt x="4792" y="14311"/>
                    </a:lnTo>
                    <a:lnTo>
                      <a:pt x="4859" y="13999"/>
                    </a:lnTo>
                    <a:cubicBezTo>
                      <a:pt x="4993" y="13152"/>
                      <a:pt x="5060" y="12371"/>
                      <a:pt x="4993" y="11636"/>
                    </a:cubicBezTo>
                    <a:cubicBezTo>
                      <a:pt x="4904" y="10120"/>
                      <a:pt x="4458" y="8850"/>
                      <a:pt x="3901" y="7802"/>
                    </a:cubicBezTo>
                    <a:cubicBezTo>
                      <a:pt x="3344" y="6777"/>
                      <a:pt x="2675" y="6063"/>
                      <a:pt x="2073" y="5528"/>
                    </a:cubicBezTo>
                    <a:cubicBezTo>
                      <a:pt x="1895" y="5395"/>
                      <a:pt x="1761" y="5283"/>
                      <a:pt x="1627" y="5172"/>
                    </a:cubicBezTo>
                    <a:cubicBezTo>
                      <a:pt x="1494" y="5083"/>
                      <a:pt x="1382" y="4971"/>
                      <a:pt x="1226" y="4882"/>
                    </a:cubicBezTo>
                    <a:cubicBezTo>
                      <a:pt x="959" y="4726"/>
                      <a:pt x="758" y="4570"/>
                      <a:pt x="557" y="4503"/>
                    </a:cubicBezTo>
                    <a:cubicBezTo>
                      <a:pt x="201" y="4325"/>
                      <a:pt x="0" y="4258"/>
                      <a:pt x="0" y="4258"/>
                    </a:cubicBezTo>
                    <a:lnTo>
                      <a:pt x="0" y="4258"/>
                    </a:lnTo>
                    <a:cubicBezTo>
                      <a:pt x="0" y="4258"/>
                      <a:pt x="156" y="4414"/>
                      <a:pt x="379" y="4748"/>
                    </a:cubicBezTo>
                    <a:cubicBezTo>
                      <a:pt x="490" y="4927"/>
                      <a:pt x="624" y="5149"/>
                      <a:pt x="758" y="5372"/>
                    </a:cubicBezTo>
                    <a:cubicBezTo>
                      <a:pt x="847" y="5484"/>
                      <a:pt x="892" y="5618"/>
                      <a:pt x="981" y="5751"/>
                    </a:cubicBezTo>
                    <a:cubicBezTo>
                      <a:pt x="1070" y="5885"/>
                      <a:pt x="1159" y="6041"/>
                      <a:pt x="1204" y="6197"/>
                    </a:cubicBezTo>
                    <a:cubicBezTo>
                      <a:pt x="1516" y="6844"/>
                      <a:pt x="1761" y="7646"/>
                      <a:pt x="1895" y="8538"/>
                    </a:cubicBezTo>
                    <a:cubicBezTo>
                      <a:pt x="1939" y="8760"/>
                      <a:pt x="1984" y="8983"/>
                      <a:pt x="1984" y="9229"/>
                    </a:cubicBezTo>
                    <a:lnTo>
                      <a:pt x="1984" y="9964"/>
                    </a:lnTo>
                    <a:cubicBezTo>
                      <a:pt x="1984" y="10076"/>
                      <a:pt x="1962" y="10209"/>
                      <a:pt x="1962" y="10321"/>
                    </a:cubicBezTo>
                    <a:cubicBezTo>
                      <a:pt x="1962" y="10432"/>
                      <a:pt x="1962" y="10544"/>
                      <a:pt x="1939" y="10677"/>
                    </a:cubicBezTo>
                    <a:cubicBezTo>
                      <a:pt x="1872" y="10945"/>
                      <a:pt x="1872" y="11190"/>
                      <a:pt x="1783" y="11435"/>
                    </a:cubicBezTo>
                    <a:cubicBezTo>
                      <a:pt x="1672" y="11948"/>
                      <a:pt x="1516" y="12461"/>
                      <a:pt x="1293" y="12951"/>
                    </a:cubicBezTo>
                    <a:lnTo>
                      <a:pt x="1204" y="13129"/>
                    </a:lnTo>
                    <a:lnTo>
                      <a:pt x="1159" y="13219"/>
                    </a:lnTo>
                    <a:lnTo>
                      <a:pt x="1115" y="13285"/>
                    </a:lnTo>
                    <a:lnTo>
                      <a:pt x="1115" y="13308"/>
                    </a:lnTo>
                    <a:cubicBezTo>
                      <a:pt x="1122" y="13293"/>
                      <a:pt x="1126" y="13287"/>
                      <a:pt x="1128" y="13287"/>
                    </a:cubicBezTo>
                    <a:lnTo>
                      <a:pt x="1128" y="13287"/>
                    </a:lnTo>
                    <a:cubicBezTo>
                      <a:pt x="1138" y="13287"/>
                      <a:pt x="1097" y="13421"/>
                      <a:pt x="1093" y="13421"/>
                    </a:cubicBezTo>
                    <a:cubicBezTo>
                      <a:pt x="1092" y="13421"/>
                      <a:pt x="1092" y="13420"/>
                      <a:pt x="1092" y="13419"/>
                    </a:cubicBezTo>
                    <a:lnTo>
                      <a:pt x="1092" y="13441"/>
                    </a:lnTo>
                    <a:cubicBezTo>
                      <a:pt x="1003" y="13620"/>
                      <a:pt x="959" y="13687"/>
                      <a:pt x="869" y="14088"/>
                    </a:cubicBezTo>
                    <a:cubicBezTo>
                      <a:pt x="758" y="14422"/>
                      <a:pt x="736" y="14667"/>
                      <a:pt x="713" y="14957"/>
                    </a:cubicBezTo>
                    <a:cubicBezTo>
                      <a:pt x="669" y="15225"/>
                      <a:pt x="669" y="15514"/>
                      <a:pt x="669" y="15760"/>
                    </a:cubicBezTo>
                    <a:cubicBezTo>
                      <a:pt x="713" y="16807"/>
                      <a:pt x="959" y="17810"/>
                      <a:pt x="1382" y="18746"/>
                    </a:cubicBezTo>
                    <a:cubicBezTo>
                      <a:pt x="1783" y="19660"/>
                      <a:pt x="2318" y="20485"/>
                      <a:pt x="2987" y="21243"/>
                    </a:cubicBezTo>
                    <a:cubicBezTo>
                      <a:pt x="4302" y="22781"/>
                      <a:pt x="6085" y="23940"/>
                      <a:pt x="8114" y="24609"/>
                    </a:cubicBezTo>
                    <a:cubicBezTo>
                      <a:pt x="9139" y="24943"/>
                      <a:pt x="10209" y="25144"/>
                      <a:pt x="11301" y="25166"/>
                    </a:cubicBezTo>
                    <a:lnTo>
                      <a:pt x="12104" y="25166"/>
                    </a:lnTo>
                    <a:cubicBezTo>
                      <a:pt x="12371" y="25144"/>
                      <a:pt x="12639" y="25144"/>
                      <a:pt x="12906" y="25121"/>
                    </a:cubicBezTo>
                    <a:cubicBezTo>
                      <a:pt x="13196" y="25099"/>
                      <a:pt x="13463" y="25032"/>
                      <a:pt x="13709" y="25010"/>
                    </a:cubicBezTo>
                    <a:lnTo>
                      <a:pt x="14110" y="24921"/>
                    </a:lnTo>
                    <a:lnTo>
                      <a:pt x="14310" y="24899"/>
                    </a:lnTo>
                    <a:lnTo>
                      <a:pt x="14422" y="24876"/>
                    </a:lnTo>
                    <a:lnTo>
                      <a:pt x="14489" y="24876"/>
                    </a:lnTo>
                    <a:cubicBezTo>
                      <a:pt x="14503" y="24876"/>
                      <a:pt x="14509" y="24877"/>
                      <a:pt x="14511" y="24878"/>
                    </a:cubicBezTo>
                    <a:lnTo>
                      <a:pt x="14511" y="24878"/>
                    </a:lnTo>
                    <a:cubicBezTo>
                      <a:pt x="14513" y="24874"/>
                      <a:pt x="14529" y="24862"/>
                      <a:pt x="14600" y="24832"/>
                    </a:cubicBezTo>
                    <a:lnTo>
                      <a:pt x="15224" y="24676"/>
                    </a:lnTo>
                    <a:cubicBezTo>
                      <a:pt x="15492" y="24587"/>
                      <a:pt x="15782" y="24475"/>
                      <a:pt x="16049" y="24386"/>
                    </a:cubicBezTo>
                    <a:cubicBezTo>
                      <a:pt x="16316" y="24319"/>
                      <a:pt x="16562" y="24208"/>
                      <a:pt x="16807" y="24096"/>
                    </a:cubicBezTo>
                    <a:cubicBezTo>
                      <a:pt x="17052" y="23985"/>
                      <a:pt x="17275" y="23829"/>
                      <a:pt x="17542" y="23717"/>
                    </a:cubicBezTo>
                    <a:cubicBezTo>
                      <a:pt x="18479" y="23205"/>
                      <a:pt x="19370" y="22558"/>
                      <a:pt x="20128" y="21800"/>
                    </a:cubicBezTo>
                    <a:cubicBezTo>
                      <a:pt x="21666" y="20329"/>
                      <a:pt x="22691" y="18457"/>
                      <a:pt x="23182" y="16517"/>
                    </a:cubicBezTo>
                    <a:cubicBezTo>
                      <a:pt x="23449" y="15537"/>
                      <a:pt x="23561" y="14534"/>
                      <a:pt x="23494" y="13531"/>
                    </a:cubicBezTo>
                    <a:cubicBezTo>
                      <a:pt x="23449" y="12528"/>
                      <a:pt x="23249" y="11502"/>
                      <a:pt x="22781" y="10544"/>
                    </a:cubicBezTo>
                    <a:cubicBezTo>
                      <a:pt x="22513" y="10076"/>
                      <a:pt x="22246" y="9630"/>
                      <a:pt x="21889" y="9206"/>
                    </a:cubicBezTo>
                    <a:cubicBezTo>
                      <a:pt x="21711" y="8983"/>
                      <a:pt x="21488" y="8827"/>
                      <a:pt x="21287" y="8627"/>
                    </a:cubicBezTo>
                    <a:lnTo>
                      <a:pt x="21265" y="8604"/>
                    </a:lnTo>
                    <a:lnTo>
                      <a:pt x="21220" y="8560"/>
                    </a:lnTo>
                    <a:lnTo>
                      <a:pt x="21109" y="8493"/>
                    </a:lnTo>
                    <a:lnTo>
                      <a:pt x="20908" y="8315"/>
                    </a:lnTo>
                    <a:cubicBezTo>
                      <a:pt x="20819" y="8292"/>
                      <a:pt x="20730" y="8203"/>
                      <a:pt x="20708" y="8181"/>
                    </a:cubicBezTo>
                    <a:lnTo>
                      <a:pt x="20574" y="8069"/>
                    </a:lnTo>
                    <a:cubicBezTo>
                      <a:pt x="20462" y="7980"/>
                      <a:pt x="20373" y="7936"/>
                      <a:pt x="20284" y="7824"/>
                    </a:cubicBezTo>
                    <a:cubicBezTo>
                      <a:pt x="20173" y="7735"/>
                      <a:pt x="20106" y="7624"/>
                      <a:pt x="20017" y="7535"/>
                    </a:cubicBezTo>
                    <a:cubicBezTo>
                      <a:pt x="19927" y="7423"/>
                      <a:pt x="19838" y="7312"/>
                      <a:pt x="19771" y="7222"/>
                    </a:cubicBezTo>
                    <a:cubicBezTo>
                      <a:pt x="19571" y="7044"/>
                      <a:pt x="19437" y="6821"/>
                      <a:pt x="19281" y="6621"/>
                    </a:cubicBezTo>
                    <a:cubicBezTo>
                      <a:pt x="19147" y="6398"/>
                      <a:pt x="19014" y="6197"/>
                      <a:pt x="18902" y="5974"/>
                    </a:cubicBezTo>
                    <a:cubicBezTo>
                      <a:pt x="18791" y="5774"/>
                      <a:pt x="18679" y="5551"/>
                      <a:pt x="18590" y="5328"/>
                    </a:cubicBezTo>
                    <a:cubicBezTo>
                      <a:pt x="18479" y="5127"/>
                      <a:pt x="18434" y="4904"/>
                      <a:pt x="18345" y="4681"/>
                    </a:cubicBezTo>
                    <a:cubicBezTo>
                      <a:pt x="18055" y="3834"/>
                      <a:pt x="17944" y="2987"/>
                      <a:pt x="17921" y="2296"/>
                    </a:cubicBezTo>
                    <a:lnTo>
                      <a:pt x="17921" y="1784"/>
                    </a:lnTo>
                    <a:lnTo>
                      <a:pt x="17921" y="1338"/>
                    </a:lnTo>
                    <a:cubicBezTo>
                      <a:pt x="17988" y="1070"/>
                      <a:pt x="17988" y="825"/>
                      <a:pt x="18011" y="625"/>
                    </a:cubicBezTo>
                    <a:cubicBezTo>
                      <a:pt x="18055" y="223"/>
                      <a:pt x="18100" y="1"/>
                      <a:pt x="18100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6" name="Google Shape;2660;p53">
                <a:extLst>
                  <a:ext uri="{FF2B5EF4-FFF2-40B4-BE49-F238E27FC236}">
                    <a16:creationId xmlns:a16="http://schemas.microsoft.com/office/drawing/2014/main" id="{CC7BE623-B386-433A-81C5-29D0CF4A3252}"/>
                  </a:ext>
                </a:extLst>
              </p:cNvPr>
              <p:cNvSpPr/>
              <p:nvPr/>
            </p:nvSpPr>
            <p:spPr>
              <a:xfrm>
                <a:off x="8067700" y="3261458"/>
                <a:ext cx="205584" cy="187112"/>
              </a:xfrm>
              <a:custGeom>
                <a:avLst/>
                <a:gdLst/>
                <a:ahLst/>
                <a:cxnLst/>
                <a:rect l="l" t="t" r="r" b="b"/>
                <a:pathLst>
                  <a:path w="4727" h="4304" extrusionOk="0">
                    <a:moveTo>
                      <a:pt x="2404" y="0"/>
                    </a:moveTo>
                    <a:cubicBezTo>
                      <a:pt x="2229" y="0"/>
                      <a:pt x="2051" y="23"/>
                      <a:pt x="1873" y="72"/>
                    </a:cubicBezTo>
                    <a:cubicBezTo>
                      <a:pt x="714" y="340"/>
                      <a:pt x="1" y="1499"/>
                      <a:pt x="268" y="2658"/>
                    </a:cubicBezTo>
                    <a:cubicBezTo>
                      <a:pt x="515" y="3626"/>
                      <a:pt x="1377" y="4304"/>
                      <a:pt x="2357" y="4304"/>
                    </a:cubicBezTo>
                    <a:cubicBezTo>
                      <a:pt x="2528" y="4304"/>
                      <a:pt x="2702" y="4283"/>
                      <a:pt x="2876" y="4240"/>
                    </a:cubicBezTo>
                    <a:cubicBezTo>
                      <a:pt x="4013" y="3973"/>
                      <a:pt x="4726" y="2814"/>
                      <a:pt x="4459" y="1655"/>
                    </a:cubicBezTo>
                    <a:cubicBezTo>
                      <a:pt x="4214" y="677"/>
                      <a:pt x="3351" y="0"/>
                      <a:pt x="2404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7" name="Google Shape;2661;p53">
                <a:extLst>
                  <a:ext uri="{FF2B5EF4-FFF2-40B4-BE49-F238E27FC236}">
                    <a16:creationId xmlns:a16="http://schemas.microsoft.com/office/drawing/2014/main" id="{4886C8F4-4AB4-4189-A5FB-5A8811D074B2}"/>
                  </a:ext>
                </a:extLst>
              </p:cNvPr>
              <p:cNvSpPr/>
              <p:nvPr/>
            </p:nvSpPr>
            <p:spPr>
              <a:xfrm>
                <a:off x="7202005" y="3466220"/>
                <a:ext cx="206540" cy="187503"/>
              </a:xfrm>
              <a:custGeom>
                <a:avLst/>
                <a:gdLst/>
                <a:ahLst/>
                <a:cxnLst/>
                <a:rect l="l" t="t" r="r" b="b"/>
                <a:pathLst>
                  <a:path w="4749" h="4313" extrusionOk="0">
                    <a:moveTo>
                      <a:pt x="2387" y="1"/>
                    </a:moveTo>
                    <a:cubicBezTo>
                      <a:pt x="2217" y="1"/>
                      <a:pt x="2045" y="22"/>
                      <a:pt x="1873" y="65"/>
                    </a:cubicBezTo>
                    <a:cubicBezTo>
                      <a:pt x="736" y="355"/>
                      <a:pt x="1" y="1492"/>
                      <a:pt x="291" y="2651"/>
                    </a:cubicBezTo>
                    <a:cubicBezTo>
                      <a:pt x="520" y="3646"/>
                      <a:pt x="1406" y="4312"/>
                      <a:pt x="2386" y="4312"/>
                    </a:cubicBezTo>
                    <a:cubicBezTo>
                      <a:pt x="2547" y="4312"/>
                      <a:pt x="2712" y="4294"/>
                      <a:pt x="2876" y="4256"/>
                    </a:cubicBezTo>
                    <a:cubicBezTo>
                      <a:pt x="4013" y="3966"/>
                      <a:pt x="4749" y="2829"/>
                      <a:pt x="4459" y="1648"/>
                    </a:cubicBezTo>
                    <a:cubicBezTo>
                      <a:pt x="4232" y="664"/>
                      <a:pt x="3345" y="1"/>
                      <a:pt x="2387" y="1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86666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32509"/>
            <a:ext cx="7886700" cy="901628"/>
          </a:xfrm>
        </p:spPr>
        <p:txBody>
          <a:bodyPr>
            <a:normAutofit fontScale="90000"/>
          </a:bodyPr>
          <a:lstStyle/>
          <a:p>
            <a:pPr indent="342900" algn="ctr">
              <a:lnSpc>
                <a:spcPct val="107000"/>
              </a:lnSpc>
              <a:spcBef>
                <a:spcPts val="0"/>
              </a:spcBef>
            </a:pPr>
            <a: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Представа </a:t>
            </a:r>
            <a:r>
              <a:rPr lang="sr-Cyrl-RS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 Светог Саве</a:t>
            </a:r>
            <a:b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3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 тематског повезивања градива </a:t>
            </a:r>
            <a:b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9645" y="1166815"/>
            <a:ext cx="3645140" cy="24291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379" y="2695898"/>
            <a:ext cx="3173878" cy="21150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765" y="1166815"/>
            <a:ext cx="2428501" cy="36441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A03782-C028-4021-896B-6FD644FFD6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17" y="2994546"/>
            <a:ext cx="2277586" cy="151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01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32509"/>
            <a:ext cx="7886700" cy="901628"/>
          </a:xfrm>
        </p:spPr>
        <p:txBody>
          <a:bodyPr>
            <a:normAutofit fontScale="90000"/>
          </a:bodyPr>
          <a:lstStyle/>
          <a:p>
            <a:pPr indent="342900" algn="ctr">
              <a:lnSpc>
                <a:spcPct val="107000"/>
              </a:lnSpc>
              <a:spcBef>
                <a:spcPts val="0"/>
              </a:spcBef>
            </a:pPr>
            <a: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Представа </a:t>
            </a:r>
            <a:r>
              <a:rPr lang="sr-Cyrl-RS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 Светог Саве</a:t>
            </a:r>
            <a:b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3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 тематског повезивања градива </a:t>
            </a:r>
            <a:br>
              <a:rPr lang="en-US" sz="3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443" y="1130440"/>
            <a:ext cx="5403667" cy="360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90129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826228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b="1" i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крилима књиге </a:t>
            </a:r>
            <a:r>
              <a:rPr lang="sr-Cyrl-RS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sr-Cyrl-RS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30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Представа поводом тематског часа</a:t>
            </a:r>
            <a:endParaRPr lang="en-US" sz="30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363" y="1100071"/>
            <a:ext cx="2864618" cy="1911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862" y="1078198"/>
            <a:ext cx="2607434" cy="173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7274" y="1219220"/>
            <a:ext cx="2430294" cy="16213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223" y="2959722"/>
            <a:ext cx="3512127" cy="19755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2" y="2840574"/>
            <a:ext cx="3875809" cy="218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96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sr-Cyrl-R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3675" b="1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Амбијентално учење</a:t>
            </a:r>
            <a:b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sr-Cyrl-R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sr-Cyrl-RS" dirty="0">
                <a:solidFill>
                  <a:srgbClr val="66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Измештање наставног процеса из традиционалне учионице и смештање у одговарајући амбијент. </a:t>
            </a:r>
            <a:endParaRPr lang="en-US" sz="1800" dirty="0">
              <a:solidFill>
                <a:srgbClr val="66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15" y="2343630"/>
            <a:ext cx="2914300" cy="21857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33" y="2343630"/>
            <a:ext cx="2914300" cy="2185725"/>
          </a:xfrm>
          <a:prstGeom prst="rect">
            <a:avLst/>
          </a:prstGeom>
        </p:spPr>
      </p:pic>
      <p:grpSp>
        <p:nvGrpSpPr>
          <p:cNvPr id="7" name="Google Shape;2670;p53">
            <a:extLst>
              <a:ext uri="{FF2B5EF4-FFF2-40B4-BE49-F238E27FC236}">
                <a16:creationId xmlns:a16="http://schemas.microsoft.com/office/drawing/2014/main" id="{2E3F7522-8D16-4A88-841C-13C4BE738449}"/>
              </a:ext>
            </a:extLst>
          </p:cNvPr>
          <p:cNvGrpSpPr/>
          <p:nvPr/>
        </p:nvGrpSpPr>
        <p:grpSpPr>
          <a:xfrm rot="20332227">
            <a:off x="558453" y="323989"/>
            <a:ext cx="1439960" cy="580312"/>
            <a:chOff x="5498688" y="2142600"/>
            <a:chExt cx="1206300" cy="487575"/>
          </a:xfrm>
        </p:grpSpPr>
        <p:sp>
          <p:nvSpPr>
            <p:cNvPr id="8" name="Google Shape;2671;p53">
              <a:extLst>
                <a:ext uri="{FF2B5EF4-FFF2-40B4-BE49-F238E27FC236}">
                  <a16:creationId xmlns:a16="http://schemas.microsoft.com/office/drawing/2014/main" id="{0DF68913-E731-4CC5-BD11-4D3E2829D5E9}"/>
                </a:ext>
              </a:extLst>
            </p:cNvPr>
            <p:cNvSpPr/>
            <p:nvPr/>
          </p:nvSpPr>
          <p:spPr>
            <a:xfrm>
              <a:off x="5498925" y="2142600"/>
              <a:ext cx="1205825" cy="487575"/>
            </a:xfrm>
            <a:custGeom>
              <a:avLst/>
              <a:gdLst/>
              <a:ahLst/>
              <a:cxnLst/>
              <a:rect l="l" t="t" r="r" b="b"/>
              <a:pathLst>
                <a:path w="48233" h="19503" extrusionOk="0">
                  <a:moveTo>
                    <a:pt x="15984" y="9995"/>
                  </a:moveTo>
                  <a:cubicBezTo>
                    <a:pt x="18735" y="9995"/>
                    <a:pt x="20981" y="12503"/>
                    <a:pt x="20981" y="12503"/>
                  </a:cubicBezTo>
                  <a:cubicBezTo>
                    <a:pt x="20981" y="12503"/>
                    <a:pt x="18735" y="15011"/>
                    <a:pt x="15984" y="15011"/>
                  </a:cubicBezTo>
                  <a:cubicBezTo>
                    <a:pt x="13214" y="15011"/>
                    <a:pt x="10968" y="13888"/>
                    <a:pt x="10968" y="12503"/>
                  </a:cubicBezTo>
                  <a:cubicBezTo>
                    <a:pt x="10968" y="11118"/>
                    <a:pt x="13214" y="9995"/>
                    <a:pt x="15984" y="9995"/>
                  </a:cubicBezTo>
                  <a:close/>
                  <a:moveTo>
                    <a:pt x="32286" y="10276"/>
                  </a:moveTo>
                  <a:cubicBezTo>
                    <a:pt x="35037" y="10276"/>
                    <a:pt x="37283" y="11399"/>
                    <a:pt x="37283" y="12784"/>
                  </a:cubicBezTo>
                  <a:cubicBezTo>
                    <a:pt x="37283" y="14169"/>
                    <a:pt x="35037" y="15292"/>
                    <a:pt x="32286" y="15292"/>
                  </a:cubicBezTo>
                  <a:cubicBezTo>
                    <a:pt x="29516" y="15292"/>
                    <a:pt x="27270" y="12784"/>
                    <a:pt x="27270" y="12784"/>
                  </a:cubicBezTo>
                  <a:cubicBezTo>
                    <a:pt x="27270" y="12784"/>
                    <a:pt x="29516" y="10276"/>
                    <a:pt x="32286" y="10276"/>
                  </a:cubicBezTo>
                  <a:close/>
                  <a:moveTo>
                    <a:pt x="24200" y="0"/>
                  </a:moveTo>
                  <a:cubicBezTo>
                    <a:pt x="24200" y="0"/>
                    <a:pt x="20775" y="4155"/>
                    <a:pt x="20775" y="7262"/>
                  </a:cubicBezTo>
                  <a:cubicBezTo>
                    <a:pt x="20775" y="7618"/>
                    <a:pt x="20794" y="7955"/>
                    <a:pt x="20831" y="8310"/>
                  </a:cubicBezTo>
                  <a:cubicBezTo>
                    <a:pt x="19128" y="7169"/>
                    <a:pt x="17051" y="6251"/>
                    <a:pt x="14823" y="6251"/>
                  </a:cubicBezTo>
                  <a:cubicBezTo>
                    <a:pt x="13382" y="6251"/>
                    <a:pt x="12016" y="6626"/>
                    <a:pt x="10762" y="7206"/>
                  </a:cubicBezTo>
                  <a:cubicBezTo>
                    <a:pt x="9867" y="7625"/>
                    <a:pt x="8904" y="7831"/>
                    <a:pt x="7944" y="7831"/>
                  </a:cubicBezTo>
                  <a:cubicBezTo>
                    <a:pt x="7018" y="7831"/>
                    <a:pt x="6096" y="7639"/>
                    <a:pt x="5241" y="7262"/>
                  </a:cubicBezTo>
                  <a:cubicBezTo>
                    <a:pt x="5166" y="7243"/>
                    <a:pt x="5110" y="7206"/>
                    <a:pt x="5053" y="7169"/>
                  </a:cubicBezTo>
                  <a:lnTo>
                    <a:pt x="5053" y="7169"/>
                  </a:lnTo>
                  <a:lnTo>
                    <a:pt x="6513" y="10107"/>
                  </a:lnTo>
                  <a:lnTo>
                    <a:pt x="0" y="8086"/>
                  </a:lnTo>
                  <a:lnTo>
                    <a:pt x="0" y="8086"/>
                  </a:lnTo>
                  <a:cubicBezTo>
                    <a:pt x="0" y="8086"/>
                    <a:pt x="2808" y="11548"/>
                    <a:pt x="5278" y="14131"/>
                  </a:cubicBezTo>
                  <a:cubicBezTo>
                    <a:pt x="5540" y="14412"/>
                    <a:pt x="5821" y="14693"/>
                    <a:pt x="6139" y="15011"/>
                  </a:cubicBezTo>
                  <a:cubicBezTo>
                    <a:pt x="6888" y="15759"/>
                    <a:pt x="7599" y="16358"/>
                    <a:pt x="8104" y="16658"/>
                  </a:cubicBezTo>
                  <a:cubicBezTo>
                    <a:pt x="9938" y="18024"/>
                    <a:pt x="12278" y="19222"/>
                    <a:pt x="14805" y="19222"/>
                  </a:cubicBezTo>
                  <a:cubicBezTo>
                    <a:pt x="18679" y="19222"/>
                    <a:pt x="22104" y="16433"/>
                    <a:pt x="23976" y="14487"/>
                  </a:cubicBezTo>
                  <a:cubicBezTo>
                    <a:pt x="25791" y="16415"/>
                    <a:pt x="29329" y="19503"/>
                    <a:pt x="33428" y="19503"/>
                  </a:cubicBezTo>
                  <a:cubicBezTo>
                    <a:pt x="35954" y="19503"/>
                    <a:pt x="38294" y="18305"/>
                    <a:pt x="40128" y="16939"/>
                  </a:cubicBezTo>
                  <a:cubicBezTo>
                    <a:pt x="40633" y="16620"/>
                    <a:pt x="41345" y="16003"/>
                    <a:pt x="42075" y="15292"/>
                  </a:cubicBezTo>
                  <a:cubicBezTo>
                    <a:pt x="42412" y="14973"/>
                    <a:pt x="42692" y="14674"/>
                    <a:pt x="42954" y="14412"/>
                  </a:cubicBezTo>
                  <a:cubicBezTo>
                    <a:pt x="45462" y="11829"/>
                    <a:pt x="48232" y="8367"/>
                    <a:pt x="48232" y="8366"/>
                  </a:cubicBezTo>
                  <a:lnTo>
                    <a:pt x="48232" y="8366"/>
                  </a:lnTo>
                  <a:lnTo>
                    <a:pt x="41738" y="10388"/>
                  </a:lnTo>
                  <a:lnTo>
                    <a:pt x="43216" y="7449"/>
                  </a:lnTo>
                  <a:lnTo>
                    <a:pt x="43216" y="7449"/>
                  </a:lnTo>
                  <a:cubicBezTo>
                    <a:pt x="43141" y="7468"/>
                    <a:pt x="43085" y="7487"/>
                    <a:pt x="43029" y="7543"/>
                  </a:cubicBezTo>
                  <a:cubicBezTo>
                    <a:pt x="42170" y="7927"/>
                    <a:pt x="41248" y="8119"/>
                    <a:pt x="40327" y="8119"/>
                  </a:cubicBezTo>
                  <a:cubicBezTo>
                    <a:pt x="39362" y="8119"/>
                    <a:pt x="38398" y="7908"/>
                    <a:pt x="37508" y="7487"/>
                  </a:cubicBezTo>
                  <a:cubicBezTo>
                    <a:pt x="36235" y="6907"/>
                    <a:pt x="34888" y="6532"/>
                    <a:pt x="33428" y="6532"/>
                  </a:cubicBezTo>
                  <a:cubicBezTo>
                    <a:pt x="31257" y="6532"/>
                    <a:pt x="29235" y="7393"/>
                    <a:pt x="27551" y="8497"/>
                  </a:cubicBezTo>
                  <a:cubicBezTo>
                    <a:pt x="27607" y="8104"/>
                    <a:pt x="27644" y="7674"/>
                    <a:pt x="27644" y="7262"/>
                  </a:cubicBezTo>
                  <a:cubicBezTo>
                    <a:pt x="27644" y="4174"/>
                    <a:pt x="24200" y="0"/>
                    <a:pt x="24200" y="0"/>
                  </a:cubicBezTo>
                  <a:close/>
                </a:path>
              </a:pathLst>
            </a:custGeom>
            <a:solidFill>
              <a:srgbClr val="FFFFFF"/>
            </a:solidFill>
            <a:ln w="152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" name="Google Shape;2672;p53">
              <a:extLst>
                <a:ext uri="{FF2B5EF4-FFF2-40B4-BE49-F238E27FC236}">
                  <a16:creationId xmlns:a16="http://schemas.microsoft.com/office/drawing/2014/main" id="{E8B22C1F-955D-4D00-9AAD-721FD6CF00D8}"/>
                </a:ext>
              </a:extLst>
            </p:cNvPr>
            <p:cNvGrpSpPr/>
            <p:nvPr/>
          </p:nvGrpSpPr>
          <p:grpSpPr>
            <a:xfrm>
              <a:off x="5498688" y="2143063"/>
              <a:ext cx="1206300" cy="486650"/>
              <a:chOff x="2596925" y="2143525"/>
              <a:chExt cx="1206300" cy="486650"/>
            </a:xfrm>
          </p:grpSpPr>
          <p:sp>
            <p:nvSpPr>
              <p:cNvPr id="10" name="Google Shape;2673;p53">
                <a:extLst>
                  <a:ext uri="{FF2B5EF4-FFF2-40B4-BE49-F238E27FC236}">
                    <a16:creationId xmlns:a16="http://schemas.microsoft.com/office/drawing/2014/main" id="{41259EA8-95CA-4E9B-A4B8-7E6DB841A20B}"/>
                  </a:ext>
                </a:extLst>
              </p:cNvPr>
              <p:cNvSpPr/>
              <p:nvPr/>
            </p:nvSpPr>
            <p:spPr>
              <a:xfrm>
                <a:off x="2596925" y="2298875"/>
                <a:ext cx="1206300" cy="331300"/>
              </a:xfrm>
              <a:custGeom>
                <a:avLst/>
                <a:gdLst/>
                <a:ahLst/>
                <a:cxnLst/>
                <a:rect l="l" t="t" r="r" b="b"/>
                <a:pathLst>
                  <a:path w="48252" h="13252" extrusionOk="0">
                    <a:moveTo>
                      <a:pt x="16022" y="3744"/>
                    </a:moveTo>
                    <a:cubicBezTo>
                      <a:pt x="18773" y="3744"/>
                      <a:pt x="21019" y="6252"/>
                      <a:pt x="21019" y="6252"/>
                    </a:cubicBezTo>
                    <a:cubicBezTo>
                      <a:pt x="21019" y="6252"/>
                      <a:pt x="18773" y="8760"/>
                      <a:pt x="16022" y="8760"/>
                    </a:cubicBezTo>
                    <a:cubicBezTo>
                      <a:pt x="13252" y="8760"/>
                      <a:pt x="11006" y="7637"/>
                      <a:pt x="11006" y="6252"/>
                    </a:cubicBezTo>
                    <a:cubicBezTo>
                      <a:pt x="11006" y="4867"/>
                      <a:pt x="13252" y="3744"/>
                      <a:pt x="16022" y="3744"/>
                    </a:cubicBezTo>
                    <a:close/>
                    <a:moveTo>
                      <a:pt x="32324" y="4025"/>
                    </a:moveTo>
                    <a:cubicBezTo>
                      <a:pt x="35075" y="4025"/>
                      <a:pt x="37321" y="5148"/>
                      <a:pt x="37321" y="6533"/>
                    </a:cubicBezTo>
                    <a:cubicBezTo>
                      <a:pt x="37321" y="7918"/>
                      <a:pt x="35113" y="9041"/>
                      <a:pt x="32324" y="9041"/>
                    </a:cubicBezTo>
                    <a:cubicBezTo>
                      <a:pt x="29554" y="9041"/>
                      <a:pt x="27308" y="6533"/>
                      <a:pt x="27308" y="6533"/>
                    </a:cubicBezTo>
                    <a:cubicBezTo>
                      <a:pt x="27308" y="6533"/>
                      <a:pt x="29554" y="4025"/>
                      <a:pt x="32324" y="4025"/>
                    </a:cubicBezTo>
                    <a:close/>
                    <a:moveTo>
                      <a:pt x="14843" y="0"/>
                    </a:moveTo>
                    <a:cubicBezTo>
                      <a:pt x="13383" y="0"/>
                      <a:pt x="12035" y="375"/>
                      <a:pt x="10763" y="955"/>
                    </a:cubicBezTo>
                    <a:cubicBezTo>
                      <a:pt x="9877" y="1374"/>
                      <a:pt x="8919" y="1580"/>
                      <a:pt x="7959" y="1580"/>
                    </a:cubicBezTo>
                    <a:cubicBezTo>
                      <a:pt x="7033" y="1580"/>
                      <a:pt x="6105" y="1388"/>
                      <a:pt x="5241" y="1011"/>
                    </a:cubicBezTo>
                    <a:cubicBezTo>
                      <a:pt x="5185" y="992"/>
                      <a:pt x="5129" y="955"/>
                      <a:pt x="5054" y="918"/>
                    </a:cubicBezTo>
                    <a:lnTo>
                      <a:pt x="5054" y="918"/>
                    </a:lnTo>
                    <a:lnTo>
                      <a:pt x="6533" y="3856"/>
                    </a:lnTo>
                    <a:lnTo>
                      <a:pt x="6533" y="3856"/>
                    </a:lnTo>
                    <a:lnTo>
                      <a:pt x="1" y="1835"/>
                    </a:lnTo>
                    <a:lnTo>
                      <a:pt x="1" y="1835"/>
                    </a:lnTo>
                    <a:cubicBezTo>
                      <a:pt x="1" y="1835"/>
                      <a:pt x="2808" y="5297"/>
                      <a:pt x="5297" y="7880"/>
                    </a:cubicBezTo>
                    <a:cubicBezTo>
                      <a:pt x="5559" y="8161"/>
                      <a:pt x="5840" y="8442"/>
                      <a:pt x="6158" y="8760"/>
                    </a:cubicBezTo>
                    <a:cubicBezTo>
                      <a:pt x="6907" y="9508"/>
                      <a:pt x="7618" y="10107"/>
                      <a:pt x="8124" y="10407"/>
                    </a:cubicBezTo>
                    <a:cubicBezTo>
                      <a:pt x="9958" y="11773"/>
                      <a:pt x="12297" y="12971"/>
                      <a:pt x="14824" y="12971"/>
                    </a:cubicBezTo>
                    <a:cubicBezTo>
                      <a:pt x="18698" y="12971"/>
                      <a:pt x="22123" y="10182"/>
                      <a:pt x="23995" y="8236"/>
                    </a:cubicBezTo>
                    <a:cubicBezTo>
                      <a:pt x="25811" y="10164"/>
                      <a:pt x="29348" y="13252"/>
                      <a:pt x="33447" y="13252"/>
                    </a:cubicBezTo>
                    <a:cubicBezTo>
                      <a:pt x="35974" y="13252"/>
                      <a:pt x="38313" y="12054"/>
                      <a:pt x="40129" y="10688"/>
                    </a:cubicBezTo>
                    <a:cubicBezTo>
                      <a:pt x="40653" y="10369"/>
                      <a:pt x="41345" y="9752"/>
                      <a:pt x="42094" y="9041"/>
                    </a:cubicBezTo>
                    <a:cubicBezTo>
                      <a:pt x="42431" y="8722"/>
                      <a:pt x="42712" y="8423"/>
                      <a:pt x="42955" y="8161"/>
                    </a:cubicBezTo>
                    <a:cubicBezTo>
                      <a:pt x="45463" y="5578"/>
                      <a:pt x="48251" y="2116"/>
                      <a:pt x="48252" y="2115"/>
                    </a:cubicBezTo>
                    <a:lnTo>
                      <a:pt x="48252" y="2115"/>
                    </a:lnTo>
                    <a:lnTo>
                      <a:pt x="41776" y="4137"/>
                    </a:lnTo>
                    <a:lnTo>
                      <a:pt x="41776" y="4137"/>
                    </a:lnTo>
                    <a:lnTo>
                      <a:pt x="43254" y="1198"/>
                    </a:lnTo>
                    <a:lnTo>
                      <a:pt x="43254" y="1198"/>
                    </a:lnTo>
                    <a:cubicBezTo>
                      <a:pt x="43179" y="1217"/>
                      <a:pt x="43123" y="1236"/>
                      <a:pt x="43067" y="1292"/>
                    </a:cubicBezTo>
                    <a:cubicBezTo>
                      <a:pt x="42208" y="1676"/>
                      <a:pt x="41286" y="1868"/>
                      <a:pt x="40365" y="1868"/>
                    </a:cubicBezTo>
                    <a:cubicBezTo>
                      <a:pt x="39400" y="1868"/>
                      <a:pt x="38436" y="1657"/>
                      <a:pt x="37546" y="1236"/>
                    </a:cubicBezTo>
                    <a:cubicBezTo>
                      <a:pt x="36273" y="656"/>
                      <a:pt x="34926" y="281"/>
                      <a:pt x="33466" y="281"/>
                    </a:cubicBezTo>
                    <a:cubicBezTo>
                      <a:pt x="29591" y="281"/>
                      <a:pt x="26166" y="3070"/>
                      <a:pt x="24295" y="5017"/>
                    </a:cubicBezTo>
                    <a:cubicBezTo>
                      <a:pt x="22460" y="3089"/>
                      <a:pt x="18942" y="0"/>
                      <a:pt x="14843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Google Shape;2674;p53">
                <a:extLst>
                  <a:ext uri="{FF2B5EF4-FFF2-40B4-BE49-F238E27FC236}">
                    <a16:creationId xmlns:a16="http://schemas.microsoft.com/office/drawing/2014/main" id="{9A730B79-5062-4CE2-8028-411C5F48A4B5}"/>
                  </a:ext>
                </a:extLst>
              </p:cNvPr>
              <p:cNvSpPr/>
              <p:nvPr/>
            </p:nvSpPr>
            <p:spPr>
              <a:xfrm>
                <a:off x="3117250" y="2143525"/>
                <a:ext cx="171750" cy="321475"/>
              </a:xfrm>
              <a:custGeom>
                <a:avLst/>
                <a:gdLst/>
                <a:ahLst/>
                <a:cxnLst/>
                <a:rect l="l" t="t" r="r" b="b"/>
                <a:pathLst>
                  <a:path w="6870" h="12859" extrusionOk="0">
                    <a:moveTo>
                      <a:pt x="3444" y="1"/>
                    </a:moveTo>
                    <a:cubicBezTo>
                      <a:pt x="3444" y="1"/>
                      <a:pt x="0" y="4156"/>
                      <a:pt x="0" y="7244"/>
                    </a:cubicBezTo>
                    <a:cubicBezTo>
                      <a:pt x="0" y="10351"/>
                      <a:pt x="1535" y="12859"/>
                      <a:pt x="3444" y="12859"/>
                    </a:cubicBezTo>
                    <a:cubicBezTo>
                      <a:pt x="5334" y="12859"/>
                      <a:pt x="6869" y="10332"/>
                      <a:pt x="6869" y="7244"/>
                    </a:cubicBezTo>
                    <a:cubicBezTo>
                      <a:pt x="6869" y="4137"/>
                      <a:pt x="3444" y="1"/>
                      <a:pt x="344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Google Shape;2675;p53">
                <a:extLst>
                  <a:ext uri="{FF2B5EF4-FFF2-40B4-BE49-F238E27FC236}">
                    <a16:creationId xmlns:a16="http://schemas.microsoft.com/office/drawing/2014/main" id="{F0E69F01-3FF6-4785-96EB-3A15C4B2FC5A}"/>
                  </a:ext>
                </a:extLst>
              </p:cNvPr>
              <p:cNvSpPr/>
              <p:nvPr/>
            </p:nvSpPr>
            <p:spPr>
              <a:xfrm>
                <a:off x="3157950" y="2219800"/>
                <a:ext cx="90325" cy="168000"/>
              </a:xfrm>
              <a:custGeom>
                <a:avLst/>
                <a:gdLst/>
                <a:ahLst/>
                <a:cxnLst/>
                <a:rect l="l" t="t" r="r" b="b"/>
                <a:pathLst>
                  <a:path w="3613" h="6720" extrusionOk="0">
                    <a:moveTo>
                      <a:pt x="1816" y="0"/>
                    </a:moveTo>
                    <a:cubicBezTo>
                      <a:pt x="1816" y="0"/>
                      <a:pt x="1" y="2190"/>
                      <a:pt x="1" y="3800"/>
                    </a:cubicBezTo>
                    <a:cubicBezTo>
                      <a:pt x="1" y="5409"/>
                      <a:pt x="824" y="6720"/>
                      <a:pt x="1816" y="6720"/>
                    </a:cubicBezTo>
                    <a:cubicBezTo>
                      <a:pt x="2808" y="6720"/>
                      <a:pt x="3613" y="5409"/>
                      <a:pt x="3613" y="3800"/>
                    </a:cubicBezTo>
                    <a:cubicBezTo>
                      <a:pt x="3613" y="2190"/>
                      <a:pt x="1816" y="0"/>
                      <a:pt x="1816" y="0"/>
                    </a:cubicBezTo>
                    <a:close/>
                  </a:path>
                </a:pathLst>
              </a:custGeom>
              <a:solidFill>
                <a:srgbClr val="F9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Google Shape;2676;p53">
                <a:extLst>
                  <a:ext uri="{FF2B5EF4-FFF2-40B4-BE49-F238E27FC236}">
                    <a16:creationId xmlns:a16="http://schemas.microsoft.com/office/drawing/2014/main" id="{B1C1791B-4805-465E-900D-6FFCC2957FC8}"/>
                  </a:ext>
                </a:extLst>
              </p:cNvPr>
              <p:cNvSpPr/>
              <p:nvPr/>
            </p:nvSpPr>
            <p:spPr>
              <a:xfrm>
                <a:off x="3202875" y="2219800"/>
                <a:ext cx="35125" cy="8377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3351" extrusionOk="0">
                    <a:moveTo>
                      <a:pt x="0" y="0"/>
                    </a:moveTo>
                    <a:lnTo>
                      <a:pt x="0" y="3351"/>
                    </a:lnTo>
                    <a:lnTo>
                      <a:pt x="1404" y="2246"/>
                    </a:lnTo>
                    <a:cubicBezTo>
                      <a:pt x="880" y="106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Google Shape;2677;p53">
                <a:extLst>
                  <a:ext uri="{FF2B5EF4-FFF2-40B4-BE49-F238E27FC236}">
                    <a16:creationId xmlns:a16="http://schemas.microsoft.com/office/drawing/2014/main" id="{8675BD03-34E4-47C5-97F4-9AC95D52AF1B}"/>
                  </a:ext>
                </a:extLst>
              </p:cNvPr>
              <p:cNvSpPr/>
              <p:nvPr/>
            </p:nvSpPr>
            <p:spPr>
              <a:xfrm>
                <a:off x="3202875" y="2276875"/>
                <a:ext cx="45400" cy="64600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2584" extrusionOk="0">
                    <a:moveTo>
                      <a:pt x="1404" y="1"/>
                    </a:moveTo>
                    <a:lnTo>
                      <a:pt x="0" y="1086"/>
                    </a:lnTo>
                    <a:lnTo>
                      <a:pt x="0" y="2191"/>
                    </a:lnTo>
                    <a:lnTo>
                      <a:pt x="1685" y="2584"/>
                    </a:lnTo>
                    <a:cubicBezTo>
                      <a:pt x="1760" y="2266"/>
                      <a:pt x="1816" y="1910"/>
                      <a:pt x="1816" y="1536"/>
                    </a:cubicBezTo>
                    <a:cubicBezTo>
                      <a:pt x="1816" y="1049"/>
                      <a:pt x="1647" y="506"/>
                      <a:pt x="1404" y="1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Google Shape;2678;p53">
                <a:extLst>
                  <a:ext uri="{FF2B5EF4-FFF2-40B4-BE49-F238E27FC236}">
                    <a16:creationId xmlns:a16="http://schemas.microsoft.com/office/drawing/2014/main" id="{1E1F6511-2ACD-442D-89F1-9A22E655D50F}"/>
                  </a:ext>
                </a:extLst>
              </p:cNvPr>
              <p:cNvSpPr/>
              <p:nvPr/>
            </p:nvSpPr>
            <p:spPr>
              <a:xfrm>
                <a:off x="3202875" y="2331150"/>
                <a:ext cx="41675" cy="4777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911" extrusionOk="0">
                    <a:moveTo>
                      <a:pt x="0" y="1"/>
                    </a:moveTo>
                    <a:lnTo>
                      <a:pt x="0" y="637"/>
                    </a:lnTo>
                    <a:lnTo>
                      <a:pt x="843" y="1910"/>
                    </a:lnTo>
                    <a:cubicBezTo>
                      <a:pt x="1198" y="1611"/>
                      <a:pt x="1479" y="1105"/>
                      <a:pt x="1647" y="506"/>
                    </a:cubicBezTo>
                    <a:lnTo>
                      <a:pt x="1666" y="39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Google Shape;2679;p53">
                <a:extLst>
                  <a:ext uri="{FF2B5EF4-FFF2-40B4-BE49-F238E27FC236}">
                    <a16:creationId xmlns:a16="http://schemas.microsoft.com/office/drawing/2014/main" id="{908FF853-6FB5-4174-BC56-B3A532CDF268}"/>
                  </a:ext>
                </a:extLst>
              </p:cNvPr>
              <p:cNvSpPr/>
              <p:nvPr/>
            </p:nvSpPr>
            <p:spPr>
              <a:xfrm>
                <a:off x="3157950" y="2275950"/>
                <a:ext cx="44950" cy="65050"/>
              </a:xfrm>
              <a:custGeom>
                <a:avLst/>
                <a:gdLst/>
                <a:ahLst/>
                <a:cxnLst/>
                <a:rect l="l" t="t" r="r" b="b"/>
                <a:pathLst>
                  <a:path w="1798" h="2602" extrusionOk="0">
                    <a:moveTo>
                      <a:pt x="394" y="0"/>
                    </a:moveTo>
                    <a:cubicBezTo>
                      <a:pt x="169" y="524"/>
                      <a:pt x="1" y="1067"/>
                      <a:pt x="1" y="1554"/>
                    </a:cubicBezTo>
                    <a:cubicBezTo>
                      <a:pt x="1" y="1928"/>
                      <a:pt x="57" y="2284"/>
                      <a:pt x="132" y="2602"/>
                    </a:cubicBezTo>
                    <a:lnTo>
                      <a:pt x="1797" y="2209"/>
                    </a:lnTo>
                    <a:lnTo>
                      <a:pt x="1797" y="1105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Google Shape;2680;p53">
                <a:extLst>
                  <a:ext uri="{FF2B5EF4-FFF2-40B4-BE49-F238E27FC236}">
                    <a16:creationId xmlns:a16="http://schemas.microsoft.com/office/drawing/2014/main" id="{D5FC4371-7015-49D5-A251-5E221C0D40C7}"/>
                  </a:ext>
                </a:extLst>
              </p:cNvPr>
              <p:cNvSpPr/>
              <p:nvPr/>
            </p:nvSpPr>
            <p:spPr>
              <a:xfrm>
                <a:off x="3161700" y="2331150"/>
                <a:ext cx="41200" cy="47775"/>
              </a:xfrm>
              <a:custGeom>
                <a:avLst/>
                <a:gdLst/>
                <a:ahLst/>
                <a:cxnLst/>
                <a:rect l="l" t="t" r="r" b="b"/>
                <a:pathLst>
                  <a:path w="1648" h="1911" extrusionOk="0">
                    <a:moveTo>
                      <a:pt x="1647" y="1"/>
                    </a:moveTo>
                    <a:lnTo>
                      <a:pt x="0" y="394"/>
                    </a:lnTo>
                    <a:lnTo>
                      <a:pt x="19" y="506"/>
                    </a:lnTo>
                    <a:cubicBezTo>
                      <a:pt x="188" y="1105"/>
                      <a:pt x="468" y="1611"/>
                      <a:pt x="824" y="1910"/>
                    </a:cubicBezTo>
                    <a:lnTo>
                      <a:pt x="1647" y="637"/>
                    </a:lnTo>
                    <a:lnTo>
                      <a:pt x="1647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Google Shape;2681;p53">
                <a:extLst>
                  <a:ext uri="{FF2B5EF4-FFF2-40B4-BE49-F238E27FC236}">
                    <a16:creationId xmlns:a16="http://schemas.microsoft.com/office/drawing/2014/main" id="{DCD264A9-D417-47C0-9414-263F7219130D}"/>
                  </a:ext>
                </a:extLst>
              </p:cNvPr>
              <p:cNvSpPr/>
              <p:nvPr/>
            </p:nvSpPr>
            <p:spPr>
              <a:xfrm>
                <a:off x="3182750" y="2347075"/>
                <a:ext cx="42150" cy="41200"/>
              </a:xfrm>
              <a:custGeom>
                <a:avLst/>
                <a:gdLst/>
                <a:ahLst/>
                <a:cxnLst/>
                <a:rect l="l" t="t" r="r" b="b"/>
                <a:pathLst>
                  <a:path w="1686" h="1648" extrusionOk="0">
                    <a:moveTo>
                      <a:pt x="843" y="0"/>
                    </a:moveTo>
                    <a:lnTo>
                      <a:pt x="1" y="1273"/>
                    </a:lnTo>
                    <a:lnTo>
                      <a:pt x="19" y="1310"/>
                    </a:lnTo>
                    <a:cubicBezTo>
                      <a:pt x="281" y="1516"/>
                      <a:pt x="562" y="1647"/>
                      <a:pt x="862" y="1647"/>
                    </a:cubicBezTo>
                    <a:cubicBezTo>
                      <a:pt x="1142" y="1629"/>
                      <a:pt x="1423" y="1516"/>
                      <a:pt x="1685" y="1273"/>
                    </a:cubicBezTo>
                    <a:lnTo>
                      <a:pt x="843" y="0"/>
                    </a:lnTo>
                    <a:close/>
                  </a:path>
                </a:pathLst>
              </a:custGeom>
              <a:solidFill>
                <a:srgbClr val="F9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4915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7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Актуализација и опредмећење хронотопа/</a:t>
            </a:r>
            <a:b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амбијентално учење</a:t>
            </a:r>
            <a:endParaRPr sz="2800" b="1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868989" y="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88" name="Picture 87" descr="C:\Users\xmx\Desktop\Орлови рано лете\image-0-02-05-06275c2d7a77cdac629099f36e317e1b9899234ed0d0789ee6e028d61456bd48-V.jpg">
            <a:extLst>
              <a:ext uri="{FF2B5EF4-FFF2-40B4-BE49-F238E27FC236}">
                <a16:creationId xmlns:a16="http://schemas.microsoft.com/office/drawing/2014/main" id="{8E854B58-4E48-4C67-9F63-81552D70016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27" y="1563011"/>
            <a:ext cx="3806557" cy="2971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" name="Picture 88" descr="C:\Users\xmx\Desktop\Орлови рано лете\image-0-02-05-7b85d9a9e884d74d9dd9a873a8e03384064f8f830687483d7bf41b98f71cf19a-V.jpg">
            <a:extLst>
              <a:ext uri="{FF2B5EF4-FFF2-40B4-BE49-F238E27FC236}">
                <a16:creationId xmlns:a16="http://schemas.microsoft.com/office/drawing/2014/main" id="{3D972135-081E-4DAA-85D2-81C80C9EF23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492" y="1631507"/>
            <a:ext cx="3843148" cy="2921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1115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7"/>
          <p:cNvSpPr txBox="1">
            <a:spLocks noGrp="1"/>
          </p:cNvSpPr>
          <p:nvPr>
            <p:ph type="title" idx="8"/>
          </p:nvPr>
        </p:nvSpPr>
        <p:spPr>
          <a:xfrm>
            <a:off x="720000" y="540000"/>
            <a:ext cx="7704000" cy="676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Актуализација и опредмећење хронотопа/</a:t>
            </a:r>
            <a:b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амбијентално учење</a:t>
            </a:r>
            <a:endParaRPr sz="2800" b="1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83" name="Google Shape;883;p37"/>
          <p:cNvGrpSpPr/>
          <p:nvPr/>
        </p:nvGrpSpPr>
        <p:grpSpPr>
          <a:xfrm>
            <a:off x="-113154" y="4234778"/>
            <a:ext cx="539474" cy="617678"/>
            <a:chOff x="4567525" y="2593385"/>
            <a:chExt cx="479533" cy="551596"/>
          </a:xfrm>
        </p:grpSpPr>
        <p:sp>
          <p:nvSpPr>
            <p:cNvPr id="884" name="Google Shape;884;p37"/>
            <p:cNvSpPr/>
            <p:nvPr/>
          </p:nvSpPr>
          <p:spPr>
            <a:xfrm>
              <a:off x="4719359" y="2635652"/>
              <a:ext cx="327699" cy="473768"/>
            </a:xfrm>
            <a:custGeom>
              <a:avLst/>
              <a:gdLst/>
              <a:ahLst/>
              <a:cxnLst/>
              <a:rect l="l" t="t" r="r" b="b"/>
              <a:pathLst>
                <a:path w="10800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10800" y="15613"/>
                  </a:lnTo>
                  <a:lnTo>
                    <a:pt x="10578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4719359" y="2635652"/>
              <a:ext cx="285432" cy="473768"/>
            </a:xfrm>
            <a:custGeom>
              <a:avLst/>
              <a:gdLst/>
              <a:ahLst/>
              <a:cxnLst/>
              <a:rect l="l" t="t" r="r" b="b"/>
              <a:pathLst>
                <a:path w="9407" h="15614" extrusionOk="0">
                  <a:moveTo>
                    <a:pt x="444" y="1"/>
                  </a:moveTo>
                  <a:lnTo>
                    <a:pt x="1" y="15455"/>
                  </a:lnTo>
                  <a:lnTo>
                    <a:pt x="9343" y="15613"/>
                  </a:lnTo>
                  <a:lnTo>
                    <a:pt x="9406" y="32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4567525" y="2593385"/>
              <a:ext cx="410352" cy="551596"/>
            </a:xfrm>
            <a:custGeom>
              <a:avLst/>
              <a:gdLst/>
              <a:ahLst/>
              <a:cxnLst/>
              <a:rect l="l" t="t" r="r" b="b"/>
              <a:pathLst>
                <a:path w="13524" h="18179" extrusionOk="0">
                  <a:moveTo>
                    <a:pt x="13080" y="0"/>
                  </a:moveTo>
                  <a:lnTo>
                    <a:pt x="413" y="349"/>
                  </a:lnTo>
                  <a:lnTo>
                    <a:pt x="1" y="17798"/>
                  </a:lnTo>
                  <a:lnTo>
                    <a:pt x="13523" y="18178"/>
                  </a:lnTo>
                  <a:lnTo>
                    <a:pt x="130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4661708" y="2972939"/>
              <a:ext cx="211427" cy="40386"/>
            </a:xfrm>
            <a:custGeom>
              <a:avLst/>
              <a:gdLst/>
              <a:ahLst/>
              <a:cxnLst/>
              <a:rect l="l" t="t" r="r" b="b"/>
              <a:pathLst>
                <a:path w="6968" h="1331" extrusionOk="0">
                  <a:moveTo>
                    <a:pt x="6873" y="0"/>
                  </a:moveTo>
                  <a:lnTo>
                    <a:pt x="127" y="127"/>
                  </a:lnTo>
                  <a:lnTo>
                    <a:pt x="0" y="1330"/>
                  </a:lnTo>
                  <a:lnTo>
                    <a:pt x="6968" y="1267"/>
                  </a:lnTo>
                  <a:lnTo>
                    <a:pt x="68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4695328" y="3045002"/>
              <a:ext cx="143217" cy="38474"/>
            </a:xfrm>
            <a:custGeom>
              <a:avLst/>
              <a:gdLst/>
              <a:ahLst/>
              <a:cxnLst/>
              <a:rect l="l" t="t" r="r" b="b"/>
              <a:pathLst>
                <a:path w="4720" h="1268" extrusionOk="0">
                  <a:moveTo>
                    <a:pt x="4624" y="1"/>
                  </a:moveTo>
                  <a:lnTo>
                    <a:pt x="127" y="64"/>
                  </a:lnTo>
                  <a:lnTo>
                    <a:pt x="1" y="1267"/>
                  </a:lnTo>
                  <a:lnTo>
                    <a:pt x="4719" y="1172"/>
                  </a:lnTo>
                  <a:lnTo>
                    <a:pt x="46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4737625" y="2743277"/>
              <a:ext cx="175865" cy="181630"/>
            </a:xfrm>
            <a:custGeom>
              <a:avLst/>
              <a:gdLst/>
              <a:ahLst/>
              <a:cxnLst/>
              <a:rect l="l" t="t" r="r" b="b"/>
              <a:pathLst>
                <a:path w="5796" h="5986" extrusionOk="0">
                  <a:moveTo>
                    <a:pt x="2787" y="1869"/>
                  </a:moveTo>
                  <a:lnTo>
                    <a:pt x="2787" y="1869"/>
                  </a:lnTo>
                  <a:cubicBezTo>
                    <a:pt x="2787" y="1869"/>
                    <a:pt x="2629" y="2407"/>
                    <a:pt x="2280" y="2407"/>
                  </a:cubicBezTo>
                  <a:cubicBezTo>
                    <a:pt x="1964" y="2407"/>
                    <a:pt x="1647" y="1932"/>
                    <a:pt x="1647" y="1932"/>
                  </a:cubicBezTo>
                  <a:lnTo>
                    <a:pt x="2787" y="1869"/>
                  </a:lnTo>
                  <a:close/>
                  <a:moveTo>
                    <a:pt x="3674" y="2027"/>
                  </a:moveTo>
                  <a:lnTo>
                    <a:pt x="4592" y="2819"/>
                  </a:lnTo>
                  <a:cubicBezTo>
                    <a:pt x="4612" y="2819"/>
                    <a:pt x="4372" y="2881"/>
                    <a:pt x="4120" y="2881"/>
                  </a:cubicBezTo>
                  <a:cubicBezTo>
                    <a:pt x="3968" y="2881"/>
                    <a:pt x="3812" y="2859"/>
                    <a:pt x="3706" y="2787"/>
                  </a:cubicBezTo>
                  <a:cubicBezTo>
                    <a:pt x="3516" y="2566"/>
                    <a:pt x="3674" y="2027"/>
                    <a:pt x="3674" y="2027"/>
                  </a:cubicBezTo>
                  <a:close/>
                  <a:moveTo>
                    <a:pt x="2636" y="3083"/>
                  </a:moveTo>
                  <a:cubicBezTo>
                    <a:pt x="2707" y="3083"/>
                    <a:pt x="2778" y="3090"/>
                    <a:pt x="2850" y="3104"/>
                  </a:cubicBezTo>
                  <a:cubicBezTo>
                    <a:pt x="3547" y="3199"/>
                    <a:pt x="4022" y="4276"/>
                    <a:pt x="4022" y="4276"/>
                  </a:cubicBezTo>
                  <a:cubicBezTo>
                    <a:pt x="4022" y="4276"/>
                    <a:pt x="3199" y="3896"/>
                    <a:pt x="2755" y="3769"/>
                  </a:cubicBezTo>
                  <a:cubicBezTo>
                    <a:pt x="2578" y="3718"/>
                    <a:pt x="2310" y="3703"/>
                    <a:pt x="2051" y="3703"/>
                  </a:cubicBezTo>
                  <a:cubicBezTo>
                    <a:pt x="1663" y="3703"/>
                    <a:pt x="1299" y="3737"/>
                    <a:pt x="1299" y="3737"/>
                  </a:cubicBezTo>
                  <a:cubicBezTo>
                    <a:pt x="1299" y="3737"/>
                    <a:pt x="1927" y="3083"/>
                    <a:pt x="2636" y="3083"/>
                  </a:cubicBezTo>
                  <a:close/>
                  <a:moveTo>
                    <a:pt x="2850" y="1"/>
                  </a:moveTo>
                  <a:cubicBezTo>
                    <a:pt x="1299" y="1"/>
                    <a:pt x="0" y="1552"/>
                    <a:pt x="0" y="1552"/>
                  </a:cubicBezTo>
                  <a:cubicBezTo>
                    <a:pt x="0" y="4783"/>
                    <a:pt x="2407" y="5986"/>
                    <a:pt x="2407" y="5986"/>
                  </a:cubicBezTo>
                  <a:cubicBezTo>
                    <a:pt x="2407" y="5986"/>
                    <a:pt x="5796" y="5099"/>
                    <a:pt x="5796" y="1932"/>
                  </a:cubicBezTo>
                  <a:cubicBezTo>
                    <a:pt x="5796" y="1932"/>
                    <a:pt x="4687" y="1"/>
                    <a:pt x="28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630000" y="2691391"/>
              <a:ext cx="194131" cy="186455"/>
            </a:xfrm>
            <a:custGeom>
              <a:avLst/>
              <a:gdLst/>
              <a:ahLst/>
              <a:cxnLst/>
              <a:rect l="l" t="t" r="r" b="b"/>
              <a:pathLst>
                <a:path w="6398" h="6145" extrusionOk="0">
                  <a:moveTo>
                    <a:pt x="1837" y="0"/>
                  </a:moveTo>
                  <a:lnTo>
                    <a:pt x="0" y="5226"/>
                  </a:lnTo>
                  <a:lnTo>
                    <a:pt x="2977" y="6144"/>
                  </a:lnTo>
                  <a:cubicBezTo>
                    <a:pt x="6176" y="5542"/>
                    <a:pt x="6397" y="1204"/>
                    <a:pt x="6397" y="1204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4623264" y="2679861"/>
              <a:ext cx="176836" cy="181630"/>
            </a:xfrm>
            <a:custGeom>
              <a:avLst/>
              <a:gdLst/>
              <a:ahLst/>
              <a:cxnLst/>
              <a:rect l="l" t="t" r="r" b="b"/>
              <a:pathLst>
                <a:path w="5828" h="5986" extrusionOk="0">
                  <a:moveTo>
                    <a:pt x="3833" y="1805"/>
                  </a:moveTo>
                  <a:cubicBezTo>
                    <a:pt x="4149" y="1805"/>
                    <a:pt x="4466" y="2534"/>
                    <a:pt x="4466" y="2534"/>
                  </a:cubicBezTo>
                  <a:lnTo>
                    <a:pt x="3294" y="2249"/>
                  </a:lnTo>
                  <a:cubicBezTo>
                    <a:pt x="3294" y="2249"/>
                    <a:pt x="3516" y="1805"/>
                    <a:pt x="3833" y="1805"/>
                  </a:cubicBezTo>
                  <a:close/>
                  <a:moveTo>
                    <a:pt x="1806" y="1964"/>
                  </a:moveTo>
                  <a:cubicBezTo>
                    <a:pt x="2249" y="1964"/>
                    <a:pt x="2439" y="2376"/>
                    <a:pt x="2439" y="2376"/>
                  </a:cubicBezTo>
                  <a:lnTo>
                    <a:pt x="1299" y="2851"/>
                  </a:lnTo>
                  <a:cubicBezTo>
                    <a:pt x="1299" y="2819"/>
                    <a:pt x="1394" y="1964"/>
                    <a:pt x="1806" y="1964"/>
                  </a:cubicBezTo>
                  <a:close/>
                  <a:moveTo>
                    <a:pt x="4308" y="3009"/>
                  </a:moveTo>
                  <a:cubicBezTo>
                    <a:pt x="4308" y="3009"/>
                    <a:pt x="3833" y="4466"/>
                    <a:pt x="3136" y="4466"/>
                  </a:cubicBezTo>
                  <a:cubicBezTo>
                    <a:pt x="2186" y="4466"/>
                    <a:pt x="1584" y="3452"/>
                    <a:pt x="1584" y="3452"/>
                  </a:cubicBezTo>
                  <a:lnTo>
                    <a:pt x="1584" y="3452"/>
                  </a:lnTo>
                  <a:cubicBezTo>
                    <a:pt x="1584" y="3452"/>
                    <a:pt x="2503" y="3484"/>
                    <a:pt x="2914" y="3484"/>
                  </a:cubicBezTo>
                  <a:cubicBezTo>
                    <a:pt x="3357" y="3484"/>
                    <a:pt x="4307" y="3009"/>
                    <a:pt x="4308" y="3009"/>
                  </a:cubicBezTo>
                  <a:close/>
                  <a:moveTo>
                    <a:pt x="2978" y="0"/>
                  </a:moveTo>
                  <a:cubicBezTo>
                    <a:pt x="1109" y="0"/>
                    <a:pt x="1" y="1932"/>
                    <a:pt x="1" y="1932"/>
                  </a:cubicBezTo>
                  <a:cubicBezTo>
                    <a:pt x="1" y="5099"/>
                    <a:pt x="3389" y="5986"/>
                    <a:pt x="3389" y="5986"/>
                  </a:cubicBezTo>
                  <a:cubicBezTo>
                    <a:pt x="3389" y="5986"/>
                    <a:pt x="5828" y="4751"/>
                    <a:pt x="5828" y="1552"/>
                  </a:cubicBezTo>
                  <a:lnTo>
                    <a:pt x="5828" y="1552"/>
                  </a:lnTo>
                  <a:cubicBezTo>
                    <a:pt x="5827" y="1552"/>
                    <a:pt x="5826" y="1553"/>
                    <a:pt x="5825" y="1553"/>
                  </a:cubicBezTo>
                  <a:cubicBezTo>
                    <a:pt x="5739" y="1553"/>
                    <a:pt x="4483" y="0"/>
                    <a:pt x="2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03" name="Google Shape;903;p37"/>
          <p:cNvGrpSpPr/>
          <p:nvPr/>
        </p:nvGrpSpPr>
        <p:grpSpPr>
          <a:xfrm>
            <a:off x="8868989" y="0"/>
            <a:ext cx="433435" cy="722371"/>
            <a:chOff x="5386226" y="1315359"/>
            <a:chExt cx="324816" cy="551596"/>
          </a:xfrm>
        </p:grpSpPr>
        <p:sp>
          <p:nvSpPr>
            <p:cNvPr id="904" name="Google Shape;904;p37"/>
            <p:cNvSpPr/>
            <p:nvPr/>
          </p:nvSpPr>
          <p:spPr>
            <a:xfrm>
              <a:off x="5459261" y="1466221"/>
              <a:ext cx="119185" cy="301756"/>
            </a:xfrm>
            <a:custGeom>
              <a:avLst/>
              <a:gdLst/>
              <a:ahLst/>
              <a:cxnLst/>
              <a:rect l="l" t="t" r="r" b="b"/>
              <a:pathLst>
                <a:path w="3928" h="9945" extrusionOk="0">
                  <a:moveTo>
                    <a:pt x="444" y="1"/>
                  </a:moveTo>
                  <a:lnTo>
                    <a:pt x="1" y="127"/>
                  </a:lnTo>
                  <a:lnTo>
                    <a:pt x="3358" y="9945"/>
                  </a:lnTo>
                  <a:lnTo>
                    <a:pt x="3928" y="9660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5440995" y="1447015"/>
              <a:ext cx="62506" cy="43268"/>
            </a:xfrm>
            <a:custGeom>
              <a:avLst/>
              <a:gdLst/>
              <a:ahLst/>
              <a:cxnLst/>
              <a:rect l="l" t="t" r="r" b="b"/>
              <a:pathLst>
                <a:path w="2060" h="1426" extrusionOk="0">
                  <a:moveTo>
                    <a:pt x="983" y="0"/>
                  </a:moveTo>
                  <a:lnTo>
                    <a:pt x="96" y="380"/>
                  </a:lnTo>
                  <a:lnTo>
                    <a:pt x="1" y="1425"/>
                  </a:lnTo>
                  <a:lnTo>
                    <a:pt x="951" y="855"/>
                  </a:lnTo>
                  <a:lnTo>
                    <a:pt x="2059" y="729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5441965" y="1446044"/>
              <a:ext cx="42328" cy="25063"/>
            </a:xfrm>
            <a:custGeom>
              <a:avLst/>
              <a:gdLst/>
              <a:ahLst/>
              <a:cxnLst/>
              <a:rect l="l" t="t" r="r" b="b"/>
              <a:pathLst>
                <a:path w="1395" h="826" extrusionOk="0">
                  <a:moveTo>
                    <a:pt x="951" y="1"/>
                  </a:moveTo>
                  <a:lnTo>
                    <a:pt x="32" y="412"/>
                  </a:lnTo>
                  <a:lnTo>
                    <a:pt x="1" y="792"/>
                  </a:lnTo>
                  <a:cubicBezTo>
                    <a:pt x="100" y="814"/>
                    <a:pt x="203" y="825"/>
                    <a:pt x="308" y="825"/>
                  </a:cubicBezTo>
                  <a:cubicBezTo>
                    <a:pt x="669" y="825"/>
                    <a:pt x="1050" y="685"/>
                    <a:pt x="1394" y="317"/>
                  </a:cubicBezTo>
                  <a:lnTo>
                    <a:pt x="9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5403522" y="1377834"/>
              <a:ext cx="61535" cy="56710"/>
            </a:xfrm>
            <a:custGeom>
              <a:avLst/>
              <a:gdLst/>
              <a:ahLst/>
              <a:cxnLst/>
              <a:rect l="l" t="t" r="r" b="b"/>
              <a:pathLst>
                <a:path w="2028" h="1869" extrusionOk="0">
                  <a:moveTo>
                    <a:pt x="698" y="0"/>
                  </a:moveTo>
                  <a:cubicBezTo>
                    <a:pt x="96" y="0"/>
                    <a:pt x="1" y="1267"/>
                    <a:pt x="1" y="1267"/>
                  </a:cubicBezTo>
                  <a:lnTo>
                    <a:pt x="1774" y="1868"/>
                  </a:lnTo>
                  <a:lnTo>
                    <a:pt x="2028" y="697"/>
                  </a:lnTo>
                  <a:cubicBezTo>
                    <a:pt x="2028" y="697"/>
                    <a:pt x="1331" y="0"/>
                    <a:pt x="6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5403522" y="1384539"/>
              <a:ext cx="61535" cy="48093"/>
            </a:xfrm>
            <a:custGeom>
              <a:avLst/>
              <a:gdLst/>
              <a:ahLst/>
              <a:cxnLst/>
              <a:rect l="l" t="t" r="r" b="b"/>
              <a:pathLst>
                <a:path w="2028" h="1585" extrusionOk="0">
                  <a:moveTo>
                    <a:pt x="1426" y="1"/>
                  </a:moveTo>
                  <a:cubicBezTo>
                    <a:pt x="1426" y="1"/>
                    <a:pt x="919" y="602"/>
                    <a:pt x="1078" y="761"/>
                  </a:cubicBezTo>
                  <a:cubicBezTo>
                    <a:pt x="935" y="618"/>
                    <a:pt x="454" y="600"/>
                    <a:pt x="223" y="600"/>
                  </a:cubicBezTo>
                  <a:cubicBezTo>
                    <a:pt x="145" y="600"/>
                    <a:pt x="96" y="602"/>
                    <a:pt x="96" y="602"/>
                  </a:cubicBezTo>
                  <a:cubicBezTo>
                    <a:pt x="64" y="856"/>
                    <a:pt x="1" y="1046"/>
                    <a:pt x="1" y="1046"/>
                  </a:cubicBezTo>
                  <a:lnTo>
                    <a:pt x="1806" y="1584"/>
                  </a:lnTo>
                  <a:lnTo>
                    <a:pt x="2028" y="476"/>
                  </a:lnTo>
                  <a:cubicBezTo>
                    <a:pt x="2028" y="476"/>
                    <a:pt x="1743" y="222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5386226" y="1386481"/>
              <a:ext cx="106715" cy="74976"/>
            </a:xfrm>
            <a:custGeom>
              <a:avLst/>
              <a:gdLst/>
              <a:ahLst/>
              <a:cxnLst/>
              <a:rect l="l" t="t" r="r" b="b"/>
              <a:pathLst>
                <a:path w="3517" h="2471" extrusionOk="0">
                  <a:moveTo>
                    <a:pt x="2946" y="0"/>
                  </a:moveTo>
                  <a:cubicBezTo>
                    <a:pt x="2946" y="0"/>
                    <a:pt x="1838" y="475"/>
                    <a:pt x="1838" y="1108"/>
                  </a:cubicBezTo>
                  <a:cubicBezTo>
                    <a:pt x="1722" y="982"/>
                    <a:pt x="1479" y="940"/>
                    <a:pt x="1207" y="940"/>
                  </a:cubicBezTo>
                  <a:cubicBezTo>
                    <a:pt x="662" y="940"/>
                    <a:pt x="1" y="1108"/>
                    <a:pt x="1" y="1108"/>
                  </a:cubicBezTo>
                  <a:cubicBezTo>
                    <a:pt x="1" y="1108"/>
                    <a:pt x="856" y="2470"/>
                    <a:pt x="2218" y="2470"/>
                  </a:cubicBezTo>
                  <a:cubicBezTo>
                    <a:pt x="3516" y="2470"/>
                    <a:pt x="2946" y="0"/>
                    <a:pt x="29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5569768" y="1469104"/>
              <a:ext cx="72094" cy="385350"/>
            </a:xfrm>
            <a:custGeom>
              <a:avLst/>
              <a:gdLst/>
              <a:ahLst/>
              <a:cxnLst/>
              <a:rect l="l" t="t" r="r" b="b"/>
              <a:pathLst>
                <a:path w="2376" h="12700" extrusionOk="0">
                  <a:moveTo>
                    <a:pt x="2027" y="1"/>
                  </a:moveTo>
                  <a:lnTo>
                    <a:pt x="1" y="12700"/>
                  </a:lnTo>
                  <a:lnTo>
                    <a:pt x="444" y="12700"/>
                  </a:lnTo>
                  <a:lnTo>
                    <a:pt x="2376" y="32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5590917" y="1453720"/>
              <a:ext cx="85536" cy="40386"/>
            </a:xfrm>
            <a:custGeom>
              <a:avLst/>
              <a:gdLst/>
              <a:ahLst/>
              <a:cxnLst/>
              <a:rect l="l" t="t" r="r" b="b"/>
              <a:pathLst>
                <a:path w="2819" h="1331" extrusionOk="0">
                  <a:moveTo>
                    <a:pt x="887" y="1"/>
                  </a:moveTo>
                  <a:lnTo>
                    <a:pt x="0" y="1014"/>
                  </a:lnTo>
                  <a:lnTo>
                    <a:pt x="0" y="1014"/>
                  </a:lnTo>
                  <a:lnTo>
                    <a:pt x="1425" y="983"/>
                  </a:lnTo>
                  <a:lnTo>
                    <a:pt x="2819" y="1331"/>
                  </a:lnTo>
                  <a:lnTo>
                    <a:pt x="2819" y="1331"/>
                  </a:lnTo>
                  <a:lnTo>
                    <a:pt x="2122" y="159"/>
                  </a:lnTo>
                  <a:lnTo>
                    <a:pt x="8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5608212" y="1451809"/>
              <a:ext cx="56710" cy="26428"/>
            </a:xfrm>
            <a:custGeom>
              <a:avLst/>
              <a:gdLst/>
              <a:ahLst/>
              <a:cxnLst/>
              <a:rect l="l" t="t" r="r" b="b"/>
              <a:pathLst>
                <a:path w="1869" h="871" extrusionOk="0">
                  <a:moveTo>
                    <a:pt x="349" y="1"/>
                  </a:moveTo>
                  <a:lnTo>
                    <a:pt x="0" y="444"/>
                  </a:lnTo>
                  <a:cubicBezTo>
                    <a:pt x="235" y="657"/>
                    <a:pt x="600" y="871"/>
                    <a:pt x="1084" y="871"/>
                  </a:cubicBezTo>
                  <a:cubicBezTo>
                    <a:pt x="1318" y="871"/>
                    <a:pt x="1580" y="821"/>
                    <a:pt x="1869" y="697"/>
                  </a:cubicBezTo>
                  <a:lnTo>
                    <a:pt x="1584" y="159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5604359" y="1349949"/>
              <a:ext cx="78830" cy="54799"/>
            </a:xfrm>
            <a:custGeom>
              <a:avLst/>
              <a:gdLst/>
              <a:ahLst/>
              <a:cxnLst/>
              <a:rect l="l" t="t" r="r" b="b"/>
              <a:pathLst>
                <a:path w="2598" h="1806" extrusionOk="0">
                  <a:moveTo>
                    <a:pt x="1267" y="1"/>
                  </a:moveTo>
                  <a:cubicBezTo>
                    <a:pt x="761" y="1"/>
                    <a:pt x="1" y="1077"/>
                    <a:pt x="1" y="1077"/>
                  </a:cubicBezTo>
                  <a:lnTo>
                    <a:pt x="1267" y="1806"/>
                  </a:lnTo>
                  <a:lnTo>
                    <a:pt x="2598" y="1394"/>
                  </a:lnTo>
                  <a:cubicBezTo>
                    <a:pt x="2598" y="1394"/>
                    <a:pt x="1774" y="1"/>
                    <a:pt x="1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5604359" y="1367244"/>
              <a:ext cx="78830" cy="38474"/>
            </a:xfrm>
            <a:custGeom>
              <a:avLst/>
              <a:gdLst/>
              <a:ahLst/>
              <a:cxnLst/>
              <a:rect l="l" t="t" r="r" b="b"/>
              <a:pathLst>
                <a:path w="2598" h="1268" extrusionOk="0">
                  <a:moveTo>
                    <a:pt x="2028" y="1"/>
                  </a:moveTo>
                  <a:cubicBezTo>
                    <a:pt x="1869" y="32"/>
                    <a:pt x="1267" y="159"/>
                    <a:pt x="1267" y="412"/>
                  </a:cubicBezTo>
                  <a:cubicBezTo>
                    <a:pt x="1267" y="317"/>
                    <a:pt x="602" y="64"/>
                    <a:pt x="444" y="32"/>
                  </a:cubicBezTo>
                  <a:cubicBezTo>
                    <a:pt x="191" y="222"/>
                    <a:pt x="1" y="507"/>
                    <a:pt x="1" y="507"/>
                  </a:cubicBezTo>
                  <a:lnTo>
                    <a:pt x="1267" y="1267"/>
                  </a:lnTo>
                  <a:lnTo>
                    <a:pt x="2598" y="824"/>
                  </a:lnTo>
                  <a:cubicBezTo>
                    <a:pt x="2598" y="824"/>
                    <a:pt x="2344" y="349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5588034" y="1370127"/>
              <a:ext cx="113420" cy="99008"/>
            </a:xfrm>
            <a:custGeom>
              <a:avLst/>
              <a:gdLst/>
              <a:ahLst/>
              <a:cxnLst/>
              <a:rect l="l" t="t" r="r" b="b"/>
              <a:pathLst>
                <a:path w="3738" h="3263" extrusionOk="0">
                  <a:moveTo>
                    <a:pt x="0" y="1"/>
                  </a:moveTo>
                  <a:cubicBezTo>
                    <a:pt x="0" y="1996"/>
                    <a:pt x="729" y="3263"/>
                    <a:pt x="1647" y="3263"/>
                  </a:cubicBezTo>
                  <a:cubicBezTo>
                    <a:pt x="2407" y="3263"/>
                    <a:pt x="3737" y="2122"/>
                    <a:pt x="3737" y="159"/>
                  </a:cubicBezTo>
                  <a:lnTo>
                    <a:pt x="3737" y="159"/>
                  </a:lnTo>
                  <a:cubicBezTo>
                    <a:pt x="3737" y="159"/>
                    <a:pt x="1837" y="159"/>
                    <a:pt x="1837" y="1046"/>
                  </a:cubicBezTo>
                  <a:cubicBezTo>
                    <a:pt x="1805" y="41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5588034" y="1370127"/>
              <a:ext cx="22120" cy="56740"/>
            </a:xfrm>
            <a:custGeom>
              <a:avLst/>
              <a:gdLst/>
              <a:ahLst/>
              <a:cxnLst/>
              <a:rect l="l" t="t" r="r" b="b"/>
              <a:pathLst>
                <a:path w="729" h="1870" extrusionOk="0">
                  <a:moveTo>
                    <a:pt x="0" y="1"/>
                  </a:moveTo>
                  <a:cubicBezTo>
                    <a:pt x="0" y="761"/>
                    <a:pt x="95" y="1394"/>
                    <a:pt x="254" y="1869"/>
                  </a:cubicBezTo>
                  <a:cubicBezTo>
                    <a:pt x="475" y="1362"/>
                    <a:pt x="634" y="697"/>
                    <a:pt x="729" y="222"/>
                  </a:cubicBezTo>
                  <a:cubicBezTo>
                    <a:pt x="349" y="9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5570739" y="1818892"/>
              <a:ext cx="18297" cy="25973"/>
            </a:xfrm>
            <a:custGeom>
              <a:avLst/>
              <a:gdLst/>
              <a:ahLst/>
              <a:cxnLst/>
              <a:rect l="l" t="t" r="r" b="b"/>
              <a:pathLst>
                <a:path w="603" h="856" extrusionOk="0">
                  <a:moveTo>
                    <a:pt x="127" y="0"/>
                  </a:moveTo>
                  <a:lnTo>
                    <a:pt x="0" y="792"/>
                  </a:lnTo>
                  <a:lnTo>
                    <a:pt x="475" y="855"/>
                  </a:lnTo>
                  <a:lnTo>
                    <a:pt x="602" y="3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5541914" y="1430660"/>
              <a:ext cx="27885" cy="436295"/>
            </a:xfrm>
            <a:custGeom>
              <a:avLst/>
              <a:gdLst/>
              <a:ahLst/>
              <a:cxnLst/>
              <a:rect l="l" t="t" r="r" b="b"/>
              <a:pathLst>
                <a:path w="919" h="14379" extrusionOk="0">
                  <a:moveTo>
                    <a:pt x="412" y="1"/>
                  </a:moveTo>
                  <a:lnTo>
                    <a:pt x="0" y="32"/>
                  </a:lnTo>
                  <a:lnTo>
                    <a:pt x="444" y="14378"/>
                  </a:lnTo>
                  <a:lnTo>
                    <a:pt x="919" y="14315"/>
                  </a:lnTo>
                  <a:lnTo>
                    <a:pt x="4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5502499" y="1441250"/>
              <a:ext cx="97096" cy="38444"/>
            </a:xfrm>
            <a:custGeom>
              <a:avLst/>
              <a:gdLst/>
              <a:ahLst/>
              <a:cxnLst/>
              <a:rect l="l" t="t" r="r" b="b"/>
              <a:pathLst>
                <a:path w="3200" h="1267" extrusionOk="0">
                  <a:moveTo>
                    <a:pt x="2186" y="0"/>
                  </a:moveTo>
                  <a:lnTo>
                    <a:pt x="824" y="127"/>
                  </a:lnTo>
                  <a:lnTo>
                    <a:pt x="1" y="1267"/>
                  </a:lnTo>
                  <a:lnTo>
                    <a:pt x="1711" y="982"/>
                  </a:lnTo>
                  <a:lnTo>
                    <a:pt x="3199" y="1045"/>
                  </a:lnTo>
                  <a:lnTo>
                    <a:pt x="2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5516911" y="1441250"/>
              <a:ext cx="64417" cy="26459"/>
            </a:xfrm>
            <a:custGeom>
              <a:avLst/>
              <a:gdLst/>
              <a:ahLst/>
              <a:cxnLst/>
              <a:rect l="l" t="t" r="r" b="b"/>
              <a:pathLst>
                <a:path w="2123" h="872" extrusionOk="0">
                  <a:moveTo>
                    <a:pt x="1711" y="0"/>
                  </a:moveTo>
                  <a:lnTo>
                    <a:pt x="349" y="127"/>
                  </a:lnTo>
                  <a:lnTo>
                    <a:pt x="1" y="634"/>
                  </a:lnTo>
                  <a:cubicBezTo>
                    <a:pt x="254" y="760"/>
                    <a:pt x="587" y="871"/>
                    <a:pt x="955" y="871"/>
                  </a:cubicBezTo>
                  <a:cubicBezTo>
                    <a:pt x="1323" y="871"/>
                    <a:pt x="1727" y="760"/>
                    <a:pt x="2123" y="444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5488086" y="1315359"/>
              <a:ext cx="97096" cy="54799"/>
            </a:xfrm>
            <a:custGeom>
              <a:avLst/>
              <a:gdLst/>
              <a:ahLst/>
              <a:cxnLst/>
              <a:rect l="l" t="t" r="r" b="b"/>
              <a:pathLst>
                <a:path w="3200" h="1806" extrusionOk="0">
                  <a:moveTo>
                    <a:pt x="1553" y="1"/>
                  </a:moveTo>
                  <a:cubicBezTo>
                    <a:pt x="951" y="1"/>
                    <a:pt x="1" y="1299"/>
                    <a:pt x="1" y="1299"/>
                  </a:cubicBezTo>
                  <a:lnTo>
                    <a:pt x="1743" y="1806"/>
                  </a:lnTo>
                  <a:lnTo>
                    <a:pt x="3199" y="1077"/>
                  </a:lnTo>
                  <a:cubicBezTo>
                    <a:pt x="3199" y="1077"/>
                    <a:pt x="2123" y="1"/>
                    <a:pt x="1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5488086" y="1331683"/>
              <a:ext cx="97096" cy="38474"/>
            </a:xfrm>
            <a:custGeom>
              <a:avLst/>
              <a:gdLst/>
              <a:ahLst/>
              <a:cxnLst/>
              <a:rect l="l" t="t" r="r" b="b"/>
              <a:pathLst>
                <a:path w="3200" h="1268" extrusionOk="0">
                  <a:moveTo>
                    <a:pt x="2598" y="1"/>
                  </a:moveTo>
                  <a:cubicBezTo>
                    <a:pt x="2439" y="96"/>
                    <a:pt x="1679" y="381"/>
                    <a:pt x="1679" y="761"/>
                  </a:cubicBezTo>
                  <a:cubicBezTo>
                    <a:pt x="1679" y="539"/>
                    <a:pt x="824" y="223"/>
                    <a:pt x="571" y="128"/>
                  </a:cubicBezTo>
                  <a:cubicBezTo>
                    <a:pt x="222" y="444"/>
                    <a:pt x="1" y="761"/>
                    <a:pt x="1" y="761"/>
                  </a:cubicBezTo>
                  <a:lnTo>
                    <a:pt x="1743" y="1268"/>
                  </a:lnTo>
                  <a:lnTo>
                    <a:pt x="3199" y="508"/>
                  </a:lnTo>
                  <a:cubicBezTo>
                    <a:pt x="3199" y="508"/>
                    <a:pt x="2914" y="254"/>
                    <a:pt x="25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5475615" y="1335536"/>
              <a:ext cx="123008" cy="118245"/>
            </a:xfrm>
            <a:custGeom>
              <a:avLst/>
              <a:gdLst/>
              <a:ahLst/>
              <a:cxnLst/>
              <a:rect l="l" t="t" r="r" b="b"/>
              <a:pathLst>
                <a:path w="4054" h="3897" extrusionOk="0">
                  <a:moveTo>
                    <a:pt x="4054" y="1"/>
                  </a:moveTo>
                  <a:cubicBezTo>
                    <a:pt x="4053" y="1"/>
                    <a:pt x="2154" y="349"/>
                    <a:pt x="2154" y="1109"/>
                  </a:cubicBezTo>
                  <a:cubicBezTo>
                    <a:pt x="2154" y="571"/>
                    <a:pt x="0" y="254"/>
                    <a:pt x="0" y="254"/>
                  </a:cubicBezTo>
                  <a:lnTo>
                    <a:pt x="0" y="254"/>
                  </a:lnTo>
                  <a:cubicBezTo>
                    <a:pt x="0" y="2509"/>
                    <a:pt x="1456" y="3896"/>
                    <a:pt x="2315" y="3896"/>
                  </a:cubicBezTo>
                  <a:cubicBezTo>
                    <a:pt x="2324" y="3896"/>
                    <a:pt x="2334" y="3896"/>
                    <a:pt x="2344" y="3896"/>
                  </a:cubicBezTo>
                  <a:cubicBezTo>
                    <a:pt x="3072" y="3896"/>
                    <a:pt x="4054" y="2534"/>
                    <a:pt x="40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5554384" y="1819833"/>
              <a:ext cx="15414" cy="30798"/>
            </a:xfrm>
            <a:custGeom>
              <a:avLst/>
              <a:gdLst/>
              <a:ahLst/>
              <a:cxnLst/>
              <a:rect l="l" t="t" r="r" b="b"/>
              <a:pathLst>
                <a:path w="508" h="1015" extrusionOk="0">
                  <a:moveTo>
                    <a:pt x="1" y="1"/>
                  </a:moveTo>
                  <a:lnTo>
                    <a:pt x="1" y="982"/>
                  </a:lnTo>
                  <a:lnTo>
                    <a:pt x="508" y="1014"/>
                  </a:lnTo>
                  <a:lnTo>
                    <a:pt x="476" y="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5536149" y="1749681"/>
              <a:ext cx="81712" cy="85566"/>
            </a:xfrm>
            <a:custGeom>
              <a:avLst/>
              <a:gdLst/>
              <a:ahLst/>
              <a:cxnLst/>
              <a:rect l="l" t="t" r="r" b="b"/>
              <a:pathLst>
                <a:path w="2693" h="2820" extrusionOk="0">
                  <a:moveTo>
                    <a:pt x="1109" y="1"/>
                  </a:moveTo>
                  <a:lnTo>
                    <a:pt x="507" y="951"/>
                  </a:lnTo>
                  <a:lnTo>
                    <a:pt x="0" y="2819"/>
                  </a:lnTo>
                  <a:lnTo>
                    <a:pt x="0" y="2819"/>
                  </a:lnTo>
                  <a:lnTo>
                    <a:pt x="2692" y="2756"/>
                  </a:lnTo>
                  <a:lnTo>
                    <a:pt x="1932" y="888"/>
                  </a:lnTo>
                  <a:lnTo>
                    <a:pt x="1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5398727" y="1496958"/>
              <a:ext cx="312315" cy="281578"/>
            </a:xfrm>
            <a:custGeom>
              <a:avLst/>
              <a:gdLst/>
              <a:ahLst/>
              <a:cxnLst/>
              <a:rect l="l" t="t" r="r" b="b"/>
              <a:pathLst>
                <a:path w="10293" h="9280" extrusionOk="0">
                  <a:moveTo>
                    <a:pt x="10293" y="1"/>
                  </a:moveTo>
                  <a:lnTo>
                    <a:pt x="1" y="254"/>
                  </a:lnTo>
                  <a:cubicBezTo>
                    <a:pt x="1" y="5416"/>
                    <a:pt x="5036" y="9280"/>
                    <a:pt x="5036" y="9280"/>
                  </a:cubicBezTo>
                  <a:lnTo>
                    <a:pt x="6461" y="9217"/>
                  </a:lnTo>
                  <a:cubicBezTo>
                    <a:pt x="6461" y="9217"/>
                    <a:pt x="10293" y="7031"/>
                    <a:pt x="102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5542854" y="1776595"/>
              <a:ext cx="66359" cy="34621"/>
            </a:xfrm>
            <a:custGeom>
              <a:avLst/>
              <a:gdLst/>
              <a:ahLst/>
              <a:cxnLst/>
              <a:rect l="l" t="t" r="r" b="b"/>
              <a:pathLst>
                <a:path w="2187" h="1141" extrusionOk="0">
                  <a:moveTo>
                    <a:pt x="1711" y="1"/>
                  </a:moveTo>
                  <a:lnTo>
                    <a:pt x="286" y="64"/>
                  </a:lnTo>
                  <a:lnTo>
                    <a:pt x="1" y="1077"/>
                  </a:lnTo>
                  <a:lnTo>
                    <a:pt x="2186" y="114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7"/>
            <p:cNvSpPr/>
            <p:nvPr/>
          </p:nvSpPr>
          <p:spPr>
            <a:xfrm>
              <a:off x="5535178" y="1767947"/>
              <a:ext cx="78830" cy="22120"/>
            </a:xfrm>
            <a:custGeom>
              <a:avLst/>
              <a:gdLst/>
              <a:ahLst/>
              <a:cxnLst/>
              <a:rect l="l" t="t" r="r" b="b"/>
              <a:pathLst>
                <a:path w="2598" h="729" extrusionOk="0">
                  <a:moveTo>
                    <a:pt x="96" y="1"/>
                  </a:moveTo>
                  <a:lnTo>
                    <a:pt x="1" y="729"/>
                  </a:lnTo>
                  <a:lnTo>
                    <a:pt x="2597" y="666"/>
                  </a:lnTo>
                  <a:lnTo>
                    <a:pt x="24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7"/>
            <p:cNvSpPr/>
            <p:nvPr/>
          </p:nvSpPr>
          <p:spPr>
            <a:xfrm>
              <a:off x="5600535" y="1559434"/>
              <a:ext cx="106684" cy="145128"/>
            </a:xfrm>
            <a:custGeom>
              <a:avLst/>
              <a:gdLst/>
              <a:ahLst/>
              <a:cxnLst/>
              <a:rect l="l" t="t" r="r" b="b"/>
              <a:pathLst>
                <a:path w="3516" h="4783" extrusionOk="0">
                  <a:moveTo>
                    <a:pt x="3515" y="0"/>
                  </a:moveTo>
                  <a:cubicBezTo>
                    <a:pt x="2154" y="349"/>
                    <a:pt x="0" y="1109"/>
                    <a:pt x="0" y="2154"/>
                  </a:cubicBezTo>
                  <a:cubicBezTo>
                    <a:pt x="0" y="3009"/>
                    <a:pt x="1045" y="4022"/>
                    <a:pt x="1995" y="4782"/>
                  </a:cubicBezTo>
                  <a:cubicBezTo>
                    <a:pt x="2660" y="3674"/>
                    <a:pt x="3294" y="2091"/>
                    <a:pt x="3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5398727" y="1503694"/>
              <a:ext cx="127833" cy="197985"/>
            </a:xfrm>
            <a:custGeom>
              <a:avLst/>
              <a:gdLst/>
              <a:ahLst/>
              <a:cxnLst/>
              <a:rect l="l" t="t" r="r" b="b"/>
              <a:pathLst>
                <a:path w="4213" h="6525" extrusionOk="0">
                  <a:moveTo>
                    <a:pt x="951" y="1"/>
                  </a:moveTo>
                  <a:lnTo>
                    <a:pt x="1" y="32"/>
                  </a:lnTo>
                  <a:cubicBezTo>
                    <a:pt x="1" y="2661"/>
                    <a:pt x="1331" y="4941"/>
                    <a:pt x="2597" y="6524"/>
                  </a:cubicBezTo>
                  <a:cubicBezTo>
                    <a:pt x="3326" y="5574"/>
                    <a:pt x="4213" y="4181"/>
                    <a:pt x="4213" y="3009"/>
                  </a:cubicBezTo>
                  <a:cubicBezTo>
                    <a:pt x="4213" y="1742"/>
                    <a:pt x="2376" y="666"/>
                    <a:pt x="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5555355" y="1516196"/>
              <a:ext cx="62506" cy="54799"/>
            </a:xfrm>
            <a:custGeom>
              <a:avLst/>
              <a:gdLst/>
              <a:ahLst/>
              <a:cxnLst/>
              <a:rect l="l" t="t" r="r" b="b"/>
              <a:pathLst>
                <a:path w="2060" h="1806" extrusionOk="0">
                  <a:moveTo>
                    <a:pt x="1014" y="0"/>
                  </a:moveTo>
                  <a:cubicBezTo>
                    <a:pt x="476" y="0"/>
                    <a:pt x="1" y="380"/>
                    <a:pt x="1" y="887"/>
                  </a:cubicBezTo>
                  <a:cubicBezTo>
                    <a:pt x="1" y="1425"/>
                    <a:pt x="444" y="1805"/>
                    <a:pt x="1014" y="1805"/>
                  </a:cubicBezTo>
                  <a:cubicBezTo>
                    <a:pt x="1584" y="1805"/>
                    <a:pt x="2059" y="1425"/>
                    <a:pt x="2059" y="887"/>
                  </a:cubicBezTo>
                  <a:cubicBezTo>
                    <a:pt x="2059" y="380"/>
                    <a:pt x="1616" y="0"/>
                    <a:pt x="10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5520765" y="1667058"/>
              <a:ext cx="76918" cy="84595"/>
            </a:xfrm>
            <a:custGeom>
              <a:avLst/>
              <a:gdLst/>
              <a:ahLst/>
              <a:cxnLst/>
              <a:rect l="l" t="t" r="r" b="b"/>
              <a:pathLst>
                <a:path w="2535" h="2788" extrusionOk="0">
                  <a:moveTo>
                    <a:pt x="1267" y="0"/>
                  </a:moveTo>
                  <a:cubicBezTo>
                    <a:pt x="571" y="0"/>
                    <a:pt x="1" y="634"/>
                    <a:pt x="1" y="1394"/>
                  </a:cubicBezTo>
                  <a:cubicBezTo>
                    <a:pt x="1" y="2186"/>
                    <a:pt x="539" y="2787"/>
                    <a:pt x="1267" y="2787"/>
                  </a:cubicBezTo>
                  <a:cubicBezTo>
                    <a:pt x="1964" y="2787"/>
                    <a:pt x="2534" y="2154"/>
                    <a:pt x="2534" y="1394"/>
                  </a:cubicBezTo>
                  <a:cubicBezTo>
                    <a:pt x="2534" y="602"/>
                    <a:pt x="1964" y="0"/>
                    <a:pt x="12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4" name="Picture 43" descr="C:\Users\xmx\Desktop\Орлови рано лете\image-0-02-05-dbe4fe7b9f6c3b9e78d410e51dfe54bf047e019f525618315d77a60ac14a338e-V.jpg">
            <a:extLst>
              <a:ext uri="{FF2B5EF4-FFF2-40B4-BE49-F238E27FC236}">
                <a16:creationId xmlns:a16="http://schemas.microsoft.com/office/drawing/2014/main" id="{53C14C09-78A4-4160-815E-C4E592D9848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48" y="1545975"/>
            <a:ext cx="4024919" cy="3057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Picture 44" descr="C:\Users\xmx\Desktop\Орлови рано лете\20170613_220611.jpg">
            <a:extLst>
              <a:ext uri="{FF2B5EF4-FFF2-40B4-BE49-F238E27FC236}">
                <a16:creationId xmlns:a16="http://schemas.microsoft.com/office/drawing/2014/main" id="{938A40EB-11C3-4D9E-AFF6-192958E969E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119" y="1545975"/>
            <a:ext cx="4006533" cy="3054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110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72904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Међупредметне компетенције </a:t>
            </a:r>
            <a:br>
              <a:rPr lang="sr-Cyrl-RS" dirty="0">
                <a:solidFill>
                  <a:srgbClr val="663300"/>
                </a:solidFill>
              </a:rPr>
            </a:br>
            <a:endParaRPr lang="en-US" dirty="0">
              <a:solidFill>
                <a:srgbClr val="66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68016"/>
            <a:ext cx="7886700" cy="3263504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Компетенција за учење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Естетичка компетенција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Компетенција за сарадњу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Комуникација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Решавање проблема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са подацима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Дигитална компетенција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Одгворно учешће у демократском друштву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Одговоран однос према здрављу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Одговоран однос према околини </a:t>
            </a: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Предузимљивост и оријентација ка предузетништву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180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35"/>
          <p:cNvGrpSpPr/>
          <p:nvPr/>
        </p:nvGrpSpPr>
        <p:grpSpPr>
          <a:xfrm>
            <a:off x="7059851" y="3242866"/>
            <a:ext cx="1497500" cy="1352907"/>
            <a:chOff x="720007" y="1184341"/>
            <a:chExt cx="1468182" cy="1297409"/>
          </a:xfrm>
        </p:grpSpPr>
        <p:sp>
          <p:nvSpPr>
            <p:cNvPr id="674" name="Google Shape;674;p35"/>
            <p:cNvSpPr/>
            <p:nvPr/>
          </p:nvSpPr>
          <p:spPr>
            <a:xfrm>
              <a:off x="720007" y="1184341"/>
              <a:ext cx="1468182" cy="1297409"/>
            </a:xfrm>
            <a:custGeom>
              <a:avLst/>
              <a:gdLst/>
              <a:ahLst/>
              <a:cxnLst/>
              <a:rect l="l" t="t" r="r" b="b"/>
              <a:pathLst>
                <a:path w="75699" h="66894" extrusionOk="0">
                  <a:moveTo>
                    <a:pt x="30494" y="17677"/>
                  </a:moveTo>
                  <a:cubicBezTo>
                    <a:pt x="30026" y="18190"/>
                    <a:pt x="29714" y="18881"/>
                    <a:pt x="29714" y="19661"/>
                  </a:cubicBezTo>
                  <a:cubicBezTo>
                    <a:pt x="29714" y="21243"/>
                    <a:pt x="31007" y="22536"/>
                    <a:pt x="32589" y="22536"/>
                  </a:cubicBezTo>
                  <a:cubicBezTo>
                    <a:pt x="32834" y="22536"/>
                    <a:pt x="33102" y="22514"/>
                    <a:pt x="33347" y="22425"/>
                  </a:cubicBezTo>
                  <a:lnTo>
                    <a:pt x="33347" y="22425"/>
                  </a:lnTo>
                  <a:cubicBezTo>
                    <a:pt x="32946" y="23695"/>
                    <a:pt x="32366" y="24921"/>
                    <a:pt x="31720" y="25969"/>
                  </a:cubicBezTo>
                  <a:lnTo>
                    <a:pt x="31675" y="25969"/>
                  </a:lnTo>
                  <a:lnTo>
                    <a:pt x="31675" y="27775"/>
                  </a:lnTo>
                  <a:lnTo>
                    <a:pt x="32388" y="27775"/>
                  </a:lnTo>
                  <a:lnTo>
                    <a:pt x="32388" y="56529"/>
                  </a:lnTo>
                  <a:lnTo>
                    <a:pt x="31675" y="56529"/>
                  </a:lnTo>
                  <a:lnTo>
                    <a:pt x="31675" y="58334"/>
                  </a:lnTo>
                  <a:lnTo>
                    <a:pt x="31452" y="58334"/>
                  </a:lnTo>
                  <a:cubicBezTo>
                    <a:pt x="30917" y="58334"/>
                    <a:pt x="30472" y="58780"/>
                    <a:pt x="30472" y="59315"/>
                  </a:cubicBezTo>
                  <a:lnTo>
                    <a:pt x="30472" y="62369"/>
                  </a:lnTo>
                  <a:lnTo>
                    <a:pt x="20798" y="62369"/>
                  </a:lnTo>
                  <a:lnTo>
                    <a:pt x="20798" y="59315"/>
                  </a:lnTo>
                  <a:cubicBezTo>
                    <a:pt x="20798" y="58780"/>
                    <a:pt x="20352" y="58334"/>
                    <a:pt x="19795" y="58334"/>
                  </a:cubicBezTo>
                  <a:lnTo>
                    <a:pt x="19572" y="58334"/>
                  </a:lnTo>
                  <a:lnTo>
                    <a:pt x="19572" y="57420"/>
                  </a:lnTo>
                  <a:lnTo>
                    <a:pt x="19572" y="56507"/>
                  </a:lnTo>
                  <a:lnTo>
                    <a:pt x="18858" y="56507"/>
                  </a:lnTo>
                  <a:lnTo>
                    <a:pt x="18858" y="27775"/>
                  </a:lnTo>
                  <a:lnTo>
                    <a:pt x="19572" y="27775"/>
                  </a:lnTo>
                  <a:lnTo>
                    <a:pt x="19572" y="25969"/>
                  </a:lnTo>
                  <a:lnTo>
                    <a:pt x="19549" y="25969"/>
                  </a:lnTo>
                  <a:cubicBezTo>
                    <a:pt x="18903" y="24921"/>
                    <a:pt x="18323" y="23695"/>
                    <a:pt x="17944" y="22425"/>
                  </a:cubicBezTo>
                  <a:lnTo>
                    <a:pt x="17944" y="22425"/>
                  </a:lnTo>
                  <a:cubicBezTo>
                    <a:pt x="18190" y="22469"/>
                    <a:pt x="18435" y="22536"/>
                    <a:pt x="18680" y="22536"/>
                  </a:cubicBezTo>
                  <a:cubicBezTo>
                    <a:pt x="20285" y="22536"/>
                    <a:pt x="21555" y="21243"/>
                    <a:pt x="21555" y="19661"/>
                  </a:cubicBezTo>
                  <a:cubicBezTo>
                    <a:pt x="21555" y="18903"/>
                    <a:pt x="21243" y="18212"/>
                    <a:pt x="20775" y="17677"/>
                  </a:cubicBezTo>
                  <a:close/>
                  <a:moveTo>
                    <a:pt x="55682" y="17677"/>
                  </a:moveTo>
                  <a:cubicBezTo>
                    <a:pt x="55214" y="18190"/>
                    <a:pt x="54902" y="18881"/>
                    <a:pt x="54902" y="19661"/>
                  </a:cubicBezTo>
                  <a:cubicBezTo>
                    <a:pt x="54902" y="21243"/>
                    <a:pt x="56194" y="22536"/>
                    <a:pt x="57777" y="22536"/>
                  </a:cubicBezTo>
                  <a:cubicBezTo>
                    <a:pt x="58022" y="22536"/>
                    <a:pt x="58290" y="22514"/>
                    <a:pt x="58535" y="22425"/>
                  </a:cubicBezTo>
                  <a:lnTo>
                    <a:pt x="58535" y="22425"/>
                  </a:lnTo>
                  <a:cubicBezTo>
                    <a:pt x="58134" y="23695"/>
                    <a:pt x="57554" y="24921"/>
                    <a:pt x="56908" y="25969"/>
                  </a:cubicBezTo>
                  <a:lnTo>
                    <a:pt x="56863" y="25969"/>
                  </a:lnTo>
                  <a:lnTo>
                    <a:pt x="56863" y="27775"/>
                  </a:lnTo>
                  <a:lnTo>
                    <a:pt x="57576" y="27775"/>
                  </a:lnTo>
                  <a:lnTo>
                    <a:pt x="57576" y="56529"/>
                  </a:lnTo>
                  <a:lnTo>
                    <a:pt x="56863" y="56529"/>
                  </a:lnTo>
                  <a:lnTo>
                    <a:pt x="56863" y="58334"/>
                  </a:lnTo>
                  <a:lnTo>
                    <a:pt x="56640" y="58334"/>
                  </a:lnTo>
                  <a:cubicBezTo>
                    <a:pt x="56105" y="58334"/>
                    <a:pt x="55659" y="58780"/>
                    <a:pt x="55659" y="59315"/>
                  </a:cubicBezTo>
                  <a:lnTo>
                    <a:pt x="55659" y="62369"/>
                  </a:lnTo>
                  <a:lnTo>
                    <a:pt x="45985" y="62369"/>
                  </a:lnTo>
                  <a:lnTo>
                    <a:pt x="45985" y="59315"/>
                  </a:lnTo>
                  <a:cubicBezTo>
                    <a:pt x="45985" y="58780"/>
                    <a:pt x="45540" y="58334"/>
                    <a:pt x="45027" y="58334"/>
                  </a:cubicBezTo>
                  <a:lnTo>
                    <a:pt x="44804" y="58334"/>
                  </a:lnTo>
                  <a:lnTo>
                    <a:pt x="44804" y="57420"/>
                  </a:lnTo>
                  <a:lnTo>
                    <a:pt x="44804" y="56507"/>
                  </a:lnTo>
                  <a:lnTo>
                    <a:pt x="44069" y="56507"/>
                  </a:lnTo>
                  <a:lnTo>
                    <a:pt x="44069" y="27775"/>
                  </a:lnTo>
                  <a:lnTo>
                    <a:pt x="44804" y="27775"/>
                  </a:lnTo>
                  <a:lnTo>
                    <a:pt x="44804" y="25969"/>
                  </a:lnTo>
                  <a:lnTo>
                    <a:pt x="44737" y="25969"/>
                  </a:lnTo>
                  <a:cubicBezTo>
                    <a:pt x="44091" y="24921"/>
                    <a:pt x="43511" y="23695"/>
                    <a:pt x="43132" y="22425"/>
                  </a:cubicBezTo>
                  <a:lnTo>
                    <a:pt x="43132" y="22425"/>
                  </a:lnTo>
                  <a:cubicBezTo>
                    <a:pt x="43378" y="22469"/>
                    <a:pt x="43623" y="22536"/>
                    <a:pt x="43868" y="22536"/>
                  </a:cubicBezTo>
                  <a:cubicBezTo>
                    <a:pt x="45473" y="22536"/>
                    <a:pt x="46743" y="21243"/>
                    <a:pt x="46743" y="19661"/>
                  </a:cubicBezTo>
                  <a:cubicBezTo>
                    <a:pt x="46743" y="18903"/>
                    <a:pt x="46431" y="18212"/>
                    <a:pt x="45963" y="17677"/>
                  </a:cubicBezTo>
                  <a:close/>
                  <a:moveTo>
                    <a:pt x="38295" y="1"/>
                  </a:moveTo>
                  <a:lnTo>
                    <a:pt x="8806" y="15671"/>
                  </a:lnTo>
                  <a:lnTo>
                    <a:pt x="5039" y="15671"/>
                  </a:lnTo>
                  <a:lnTo>
                    <a:pt x="5039" y="17677"/>
                  </a:lnTo>
                  <a:lnTo>
                    <a:pt x="5306" y="17677"/>
                  </a:lnTo>
                  <a:cubicBezTo>
                    <a:pt x="4838" y="18190"/>
                    <a:pt x="4526" y="18881"/>
                    <a:pt x="4526" y="19661"/>
                  </a:cubicBezTo>
                  <a:cubicBezTo>
                    <a:pt x="4526" y="21243"/>
                    <a:pt x="5819" y="22536"/>
                    <a:pt x="7401" y="22536"/>
                  </a:cubicBezTo>
                  <a:cubicBezTo>
                    <a:pt x="7646" y="22536"/>
                    <a:pt x="7914" y="22514"/>
                    <a:pt x="8159" y="22425"/>
                  </a:cubicBezTo>
                  <a:lnTo>
                    <a:pt x="8159" y="22425"/>
                  </a:lnTo>
                  <a:cubicBezTo>
                    <a:pt x="7758" y="23695"/>
                    <a:pt x="7178" y="24921"/>
                    <a:pt x="6532" y="25969"/>
                  </a:cubicBezTo>
                  <a:lnTo>
                    <a:pt x="6487" y="25969"/>
                  </a:lnTo>
                  <a:lnTo>
                    <a:pt x="6487" y="27775"/>
                  </a:lnTo>
                  <a:lnTo>
                    <a:pt x="7201" y="27775"/>
                  </a:lnTo>
                  <a:lnTo>
                    <a:pt x="7201" y="56529"/>
                  </a:lnTo>
                  <a:lnTo>
                    <a:pt x="6487" y="56529"/>
                  </a:lnTo>
                  <a:lnTo>
                    <a:pt x="6487" y="58334"/>
                  </a:lnTo>
                  <a:lnTo>
                    <a:pt x="6264" y="58334"/>
                  </a:lnTo>
                  <a:cubicBezTo>
                    <a:pt x="5729" y="58334"/>
                    <a:pt x="5284" y="58780"/>
                    <a:pt x="5284" y="59315"/>
                  </a:cubicBezTo>
                  <a:lnTo>
                    <a:pt x="5284" y="62369"/>
                  </a:lnTo>
                  <a:lnTo>
                    <a:pt x="3456" y="62369"/>
                  </a:lnTo>
                  <a:lnTo>
                    <a:pt x="3456" y="63684"/>
                  </a:lnTo>
                  <a:lnTo>
                    <a:pt x="3456" y="64642"/>
                  </a:lnTo>
                  <a:lnTo>
                    <a:pt x="1" y="64642"/>
                  </a:lnTo>
                  <a:lnTo>
                    <a:pt x="1" y="66894"/>
                  </a:lnTo>
                  <a:lnTo>
                    <a:pt x="75698" y="66894"/>
                  </a:lnTo>
                  <a:lnTo>
                    <a:pt x="75698" y="64642"/>
                  </a:lnTo>
                  <a:lnTo>
                    <a:pt x="73781" y="64642"/>
                  </a:lnTo>
                  <a:lnTo>
                    <a:pt x="73781" y="63706"/>
                  </a:lnTo>
                  <a:lnTo>
                    <a:pt x="73781" y="62413"/>
                  </a:lnTo>
                  <a:lnTo>
                    <a:pt x="71151" y="62413"/>
                  </a:lnTo>
                  <a:lnTo>
                    <a:pt x="71151" y="59337"/>
                  </a:lnTo>
                  <a:cubicBezTo>
                    <a:pt x="71151" y="58802"/>
                    <a:pt x="70705" y="58357"/>
                    <a:pt x="70170" y="58357"/>
                  </a:cubicBezTo>
                  <a:lnTo>
                    <a:pt x="69947" y="58357"/>
                  </a:lnTo>
                  <a:lnTo>
                    <a:pt x="69947" y="57443"/>
                  </a:lnTo>
                  <a:lnTo>
                    <a:pt x="69947" y="56529"/>
                  </a:lnTo>
                  <a:lnTo>
                    <a:pt x="69234" y="56529"/>
                  </a:lnTo>
                  <a:lnTo>
                    <a:pt x="69234" y="27775"/>
                  </a:lnTo>
                  <a:lnTo>
                    <a:pt x="69947" y="27775"/>
                  </a:lnTo>
                  <a:lnTo>
                    <a:pt x="69947" y="25969"/>
                  </a:lnTo>
                  <a:lnTo>
                    <a:pt x="69903" y="25969"/>
                  </a:lnTo>
                  <a:cubicBezTo>
                    <a:pt x="69256" y="24921"/>
                    <a:pt x="68677" y="23695"/>
                    <a:pt x="68276" y="22425"/>
                  </a:cubicBezTo>
                  <a:lnTo>
                    <a:pt x="68276" y="22425"/>
                  </a:lnTo>
                  <a:cubicBezTo>
                    <a:pt x="68543" y="22469"/>
                    <a:pt x="68788" y="22536"/>
                    <a:pt x="69033" y="22536"/>
                  </a:cubicBezTo>
                  <a:cubicBezTo>
                    <a:pt x="70616" y="22536"/>
                    <a:pt x="71909" y="21243"/>
                    <a:pt x="71909" y="19661"/>
                  </a:cubicBezTo>
                  <a:cubicBezTo>
                    <a:pt x="71909" y="18903"/>
                    <a:pt x="71597" y="18212"/>
                    <a:pt x="71129" y="17677"/>
                  </a:cubicBezTo>
                  <a:lnTo>
                    <a:pt x="71575" y="17677"/>
                  </a:lnTo>
                  <a:lnTo>
                    <a:pt x="71575" y="15671"/>
                  </a:lnTo>
                  <a:lnTo>
                    <a:pt x="67808" y="15671"/>
                  </a:lnTo>
                  <a:lnTo>
                    <a:pt x="38295" y="1"/>
                  </a:lnTo>
                  <a:close/>
                </a:path>
              </a:pathLst>
            </a:custGeom>
            <a:solidFill>
              <a:schemeClr val="accent4"/>
            </a:solidFill>
            <a:ln w="152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75" name="Google Shape;675;p35"/>
            <p:cNvGrpSpPr/>
            <p:nvPr/>
          </p:nvGrpSpPr>
          <p:grpSpPr>
            <a:xfrm>
              <a:off x="721706" y="1185026"/>
              <a:ext cx="1464786" cy="1296038"/>
              <a:chOff x="2204386" y="1418891"/>
              <a:chExt cx="1468163" cy="1297855"/>
            </a:xfrm>
          </p:grpSpPr>
          <p:sp>
            <p:nvSpPr>
              <p:cNvPr id="676" name="Google Shape;676;p35"/>
              <p:cNvSpPr/>
              <p:nvPr/>
            </p:nvSpPr>
            <p:spPr>
              <a:xfrm>
                <a:off x="2344883" y="1922560"/>
                <a:ext cx="225680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36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36" y="32365"/>
                    </a:lnTo>
                    <a:lnTo>
                      <a:pt x="1163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35"/>
              <p:cNvSpPr/>
              <p:nvPr/>
            </p:nvSpPr>
            <p:spPr>
              <a:xfrm>
                <a:off x="2446901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35"/>
              <p:cNvSpPr/>
              <p:nvPr/>
            </p:nvSpPr>
            <p:spPr>
              <a:xfrm>
                <a:off x="240496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35"/>
              <p:cNvSpPr/>
              <p:nvPr/>
            </p:nvSpPr>
            <p:spPr>
              <a:xfrm>
                <a:off x="236346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35"/>
              <p:cNvSpPr/>
              <p:nvPr/>
            </p:nvSpPr>
            <p:spPr>
              <a:xfrm>
                <a:off x="2530338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8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35"/>
              <p:cNvSpPr/>
              <p:nvPr/>
            </p:nvSpPr>
            <p:spPr>
              <a:xfrm>
                <a:off x="248883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35"/>
              <p:cNvSpPr/>
              <p:nvPr/>
            </p:nvSpPr>
            <p:spPr>
              <a:xfrm>
                <a:off x="2330608" y="1922560"/>
                <a:ext cx="25423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35"/>
              <p:cNvSpPr/>
              <p:nvPr/>
            </p:nvSpPr>
            <p:spPr>
              <a:xfrm>
                <a:off x="2331054" y="1744009"/>
                <a:ext cx="253784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5" h="9251" extrusionOk="0">
                    <a:moveTo>
                      <a:pt x="1360" y="0"/>
                    </a:moveTo>
                    <a:cubicBezTo>
                      <a:pt x="3009" y="2630"/>
                      <a:pt x="1627" y="6643"/>
                      <a:pt x="0" y="9251"/>
                    </a:cubicBezTo>
                    <a:lnTo>
                      <a:pt x="13084" y="9251"/>
                    </a:lnTo>
                    <a:cubicBezTo>
                      <a:pt x="11413" y="6643"/>
                      <a:pt x="10053" y="2653"/>
                      <a:pt x="11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35"/>
              <p:cNvSpPr/>
              <p:nvPr/>
            </p:nvSpPr>
            <p:spPr>
              <a:xfrm>
                <a:off x="2293001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3" y="0"/>
                      <a:pt x="0" y="1293"/>
                      <a:pt x="0" y="2876"/>
                    </a:cubicBezTo>
                    <a:cubicBezTo>
                      <a:pt x="0" y="4458"/>
                      <a:pt x="1293" y="5751"/>
                      <a:pt x="2876" y="5751"/>
                    </a:cubicBezTo>
                    <a:cubicBezTo>
                      <a:pt x="4459" y="5751"/>
                      <a:pt x="5751" y="4458"/>
                      <a:pt x="5751" y="2876"/>
                    </a:cubicBezTo>
                    <a:cubicBezTo>
                      <a:pt x="5751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35"/>
              <p:cNvSpPr/>
              <p:nvPr/>
            </p:nvSpPr>
            <p:spPr>
              <a:xfrm>
                <a:off x="232153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35"/>
              <p:cNvSpPr/>
              <p:nvPr/>
            </p:nvSpPr>
            <p:spPr>
              <a:xfrm>
                <a:off x="2312455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76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35"/>
              <p:cNvSpPr/>
              <p:nvPr/>
            </p:nvSpPr>
            <p:spPr>
              <a:xfrm>
                <a:off x="2511312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30" y="4458"/>
                      <a:pt x="5730" y="2876"/>
                    </a:cubicBezTo>
                    <a:cubicBezTo>
                      <a:pt x="5730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35"/>
              <p:cNvSpPr/>
              <p:nvPr/>
            </p:nvSpPr>
            <p:spPr>
              <a:xfrm>
                <a:off x="2363463" y="1884080"/>
                <a:ext cx="188519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20" h="1115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cubicBezTo>
                      <a:pt x="1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35"/>
              <p:cNvSpPr/>
              <p:nvPr/>
            </p:nvSpPr>
            <p:spPr>
              <a:xfrm>
                <a:off x="2337959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1" y="246"/>
                      <a:pt x="1" y="558"/>
                    </a:cubicBezTo>
                    <a:cubicBezTo>
                      <a:pt x="1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2" y="848"/>
                      <a:pt x="12372" y="558"/>
                    </a:cubicBezTo>
                    <a:cubicBezTo>
                      <a:pt x="12372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35"/>
              <p:cNvSpPr/>
              <p:nvPr/>
            </p:nvSpPr>
            <p:spPr>
              <a:xfrm>
                <a:off x="2330608" y="2515251"/>
                <a:ext cx="25423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35"/>
              <p:cNvSpPr/>
              <p:nvPr/>
            </p:nvSpPr>
            <p:spPr>
              <a:xfrm>
                <a:off x="2307703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35"/>
              <p:cNvSpPr/>
              <p:nvPr/>
            </p:nvSpPr>
            <p:spPr>
              <a:xfrm>
                <a:off x="253986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35"/>
              <p:cNvSpPr/>
              <p:nvPr/>
            </p:nvSpPr>
            <p:spPr>
              <a:xfrm>
                <a:off x="2530784" y="1763462"/>
                <a:ext cx="7263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3745" extrusionOk="0">
                    <a:moveTo>
                      <a:pt x="1872" y="959"/>
                    </a:moveTo>
                    <a:cubicBezTo>
                      <a:pt x="2363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35"/>
              <p:cNvSpPr/>
              <p:nvPr/>
            </p:nvSpPr>
            <p:spPr>
              <a:xfrm>
                <a:off x="2833404" y="1922560"/>
                <a:ext cx="226107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58" y="32365"/>
                    </a:lnTo>
                    <a:lnTo>
                      <a:pt x="1165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35"/>
              <p:cNvSpPr/>
              <p:nvPr/>
            </p:nvSpPr>
            <p:spPr>
              <a:xfrm>
                <a:off x="2935422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35"/>
              <p:cNvSpPr/>
              <p:nvPr/>
            </p:nvSpPr>
            <p:spPr>
              <a:xfrm>
                <a:off x="2893490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35"/>
              <p:cNvSpPr/>
              <p:nvPr/>
            </p:nvSpPr>
            <p:spPr>
              <a:xfrm>
                <a:off x="285198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35"/>
              <p:cNvSpPr/>
              <p:nvPr/>
            </p:nvSpPr>
            <p:spPr>
              <a:xfrm>
                <a:off x="301885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35"/>
              <p:cNvSpPr/>
              <p:nvPr/>
            </p:nvSpPr>
            <p:spPr>
              <a:xfrm>
                <a:off x="2977354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35"/>
              <p:cNvSpPr/>
              <p:nvPr/>
            </p:nvSpPr>
            <p:spPr>
              <a:xfrm>
                <a:off x="2819556" y="1922560"/>
                <a:ext cx="253803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35"/>
              <p:cNvSpPr/>
              <p:nvPr/>
            </p:nvSpPr>
            <p:spPr>
              <a:xfrm>
                <a:off x="2819556" y="1744009"/>
                <a:ext cx="253803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9251" extrusionOk="0">
                    <a:moveTo>
                      <a:pt x="1361" y="0"/>
                    </a:moveTo>
                    <a:cubicBezTo>
                      <a:pt x="3010" y="2630"/>
                      <a:pt x="1628" y="6643"/>
                      <a:pt x="1" y="9251"/>
                    </a:cubicBezTo>
                    <a:lnTo>
                      <a:pt x="13085" y="9251"/>
                    </a:lnTo>
                    <a:cubicBezTo>
                      <a:pt x="11413" y="6643"/>
                      <a:pt x="10054" y="2653"/>
                      <a:pt x="117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35"/>
              <p:cNvSpPr/>
              <p:nvPr/>
            </p:nvSpPr>
            <p:spPr>
              <a:xfrm>
                <a:off x="2781096" y="1744009"/>
                <a:ext cx="111114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752" extrusionOk="0">
                    <a:moveTo>
                      <a:pt x="2875" y="0"/>
                    </a:moveTo>
                    <a:cubicBezTo>
                      <a:pt x="1271" y="0"/>
                      <a:pt x="0" y="1293"/>
                      <a:pt x="0" y="2876"/>
                    </a:cubicBezTo>
                    <a:cubicBezTo>
                      <a:pt x="0" y="4458"/>
                      <a:pt x="1271" y="5751"/>
                      <a:pt x="2875" y="5751"/>
                    </a:cubicBezTo>
                    <a:cubicBezTo>
                      <a:pt x="4458" y="5751"/>
                      <a:pt x="5729" y="4458"/>
                      <a:pt x="5729" y="2876"/>
                    </a:cubicBezTo>
                    <a:cubicBezTo>
                      <a:pt x="5729" y="1293"/>
                      <a:pt x="4458" y="0"/>
                      <a:pt x="28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35"/>
              <p:cNvSpPr/>
              <p:nvPr/>
            </p:nvSpPr>
            <p:spPr>
              <a:xfrm>
                <a:off x="2809626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35"/>
              <p:cNvSpPr/>
              <p:nvPr/>
            </p:nvSpPr>
            <p:spPr>
              <a:xfrm>
                <a:off x="2800549" y="1763462"/>
                <a:ext cx="72208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3" h="3745" extrusionOk="0">
                    <a:moveTo>
                      <a:pt x="1872" y="959"/>
                    </a:moveTo>
                    <a:cubicBezTo>
                      <a:pt x="2385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36" y="2363"/>
                      <a:pt x="936" y="1873"/>
                    </a:cubicBezTo>
                    <a:cubicBezTo>
                      <a:pt x="936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23" y="2898"/>
                      <a:pt x="3723" y="1873"/>
                    </a:cubicBezTo>
                    <a:cubicBezTo>
                      <a:pt x="3723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35"/>
              <p:cNvSpPr/>
              <p:nvPr/>
            </p:nvSpPr>
            <p:spPr>
              <a:xfrm>
                <a:off x="2999833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52" y="4458"/>
                      <a:pt x="5752" y="2876"/>
                    </a:cubicBezTo>
                    <a:cubicBezTo>
                      <a:pt x="5752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35"/>
              <p:cNvSpPr/>
              <p:nvPr/>
            </p:nvSpPr>
            <p:spPr>
              <a:xfrm>
                <a:off x="2851558" y="1884080"/>
                <a:ext cx="188946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1115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cubicBezTo>
                      <a:pt x="0" y="869"/>
                      <a:pt x="268" y="1115"/>
                      <a:pt x="558" y="1115"/>
                    </a:cubicBezTo>
                    <a:lnTo>
                      <a:pt x="9184" y="1115"/>
                    </a:lnTo>
                    <a:cubicBezTo>
                      <a:pt x="9518" y="1115"/>
                      <a:pt x="9741" y="869"/>
                      <a:pt x="9741" y="557"/>
                    </a:cubicBezTo>
                    <a:cubicBezTo>
                      <a:pt x="9741" y="245"/>
                      <a:pt x="9474" y="0"/>
                      <a:pt x="91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35"/>
              <p:cNvSpPr/>
              <p:nvPr/>
            </p:nvSpPr>
            <p:spPr>
              <a:xfrm>
                <a:off x="2826054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7" y="1"/>
                    </a:moveTo>
                    <a:cubicBezTo>
                      <a:pt x="245" y="1"/>
                      <a:pt x="0" y="246"/>
                      <a:pt x="0" y="558"/>
                    </a:cubicBezTo>
                    <a:cubicBezTo>
                      <a:pt x="0" y="848"/>
                      <a:pt x="245" y="1115"/>
                      <a:pt x="557" y="1115"/>
                    </a:cubicBezTo>
                    <a:lnTo>
                      <a:pt x="11836" y="1115"/>
                    </a:lnTo>
                    <a:cubicBezTo>
                      <a:pt x="12148" y="1115"/>
                      <a:pt x="12371" y="848"/>
                      <a:pt x="12371" y="558"/>
                    </a:cubicBezTo>
                    <a:cubicBezTo>
                      <a:pt x="12371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35"/>
              <p:cNvSpPr/>
              <p:nvPr/>
            </p:nvSpPr>
            <p:spPr>
              <a:xfrm>
                <a:off x="2819556" y="2515251"/>
                <a:ext cx="253803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35"/>
              <p:cNvSpPr/>
              <p:nvPr/>
            </p:nvSpPr>
            <p:spPr>
              <a:xfrm>
                <a:off x="2796224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35"/>
              <p:cNvSpPr/>
              <p:nvPr/>
            </p:nvSpPr>
            <p:spPr>
              <a:xfrm>
                <a:off x="3028363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35"/>
              <p:cNvSpPr/>
              <p:nvPr/>
            </p:nvSpPr>
            <p:spPr>
              <a:xfrm>
                <a:off x="3019286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4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9" y="3745"/>
                      <a:pt x="3746" y="2898"/>
                      <a:pt x="3746" y="1873"/>
                    </a:cubicBezTo>
                    <a:cubicBezTo>
                      <a:pt x="3746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35"/>
              <p:cNvSpPr/>
              <p:nvPr/>
            </p:nvSpPr>
            <p:spPr>
              <a:xfrm>
                <a:off x="3321906" y="1922560"/>
                <a:ext cx="226126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9" h="32366" extrusionOk="0">
                    <a:moveTo>
                      <a:pt x="1" y="0"/>
                    </a:moveTo>
                    <a:lnTo>
                      <a:pt x="1" y="32365"/>
                    </a:lnTo>
                    <a:lnTo>
                      <a:pt x="11659" y="32365"/>
                    </a:lnTo>
                    <a:lnTo>
                      <a:pt x="1165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35"/>
              <p:cNvSpPr/>
              <p:nvPr/>
            </p:nvSpPr>
            <p:spPr>
              <a:xfrm>
                <a:off x="3423943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35"/>
              <p:cNvSpPr/>
              <p:nvPr/>
            </p:nvSpPr>
            <p:spPr>
              <a:xfrm>
                <a:off x="338201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35"/>
              <p:cNvSpPr/>
              <p:nvPr/>
            </p:nvSpPr>
            <p:spPr>
              <a:xfrm>
                <a:off x="3340506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47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7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35"/>
              <p:cNvSpPr/>
              <p:nvPr/>
            </p:nvSpPr>
            <p:spPr>
              <a:xfrm>
                <a:off x="350738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35"/>
              <p:cNvSpPr/>
              <p:nvPr/>
            </p:nvSpPr>
            <p:spPr>
              <a:xfrm>
                <a:off x="346587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35"/>
              <p:cNvSpPr/>
              <p:nvPr/>
            </p:nvSpPr>
            <p:spPr>
              <a:xfrm>
                <a:off x="3307651" y="1922560"/>
                <a:ext cx="25421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6" extrusionOk="0">
                    <a:moveTo>
                      <a:pt x="0" y="0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35"/>
              <p:cNvSpPr/>
              <p:nvPr/>
            </p:nvSpPr>
            <p:spPr>
              <a:xfrm>
                <a:off x="3307224" y="1744009"/>
                <a:ext cx="254210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9251" extrusionOk="0">
                    <a:moveTo>
                      <a:pt x="1382" y="0"/>
                    </a:moveTo>
                    <a:cubicBezTo>
                      <a:pt x="3009" y="2630"/>
                      <a:pt x="1650" y="6643"/>
                      <a:pt x="0" y="9251"/>
                    </a:cubicBezTo>
                    <a:lnTo>
                      <a:pt x="13107" y="9251"/>
                    </a:lnTo>
                    <a:cubicBezTo>
                      <a:pt x="11457" y="6643"/>
                      <a:pt x="10098" y="2653"/>
                      <a:pt x="11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35"/>
              <p:cNvSpPr/>
              <p:nvPr/>
            </p:nvSpPr>
            <p:spPr>
              <a:xfrm>
                <a:off x="3269598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54" y="0"/>
                    </a:moveTo>
                    <a:cubicBezTo>
                      <a:pt x="1271" y="0"/>
                      <a:pt x="1" y="1293"/>
                      <a:pt x="1" y="2876"/>
                    </a:cubicBezTo>
                    <a:cubicBezTo>
                      <a:pt x="1" y="4458"/>
                      <a:pt x="1271" y="5751"/>
                      <a:pt x="2854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35"/>
              <p:cNvSpPr/>
              <p:nvPr/>
            </p:nvSpPr>
            <p:spPr>
              <a:xfrm>
                <a:off x="3298147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382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382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3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35"/>
              <p:cNvSpPr/>
              <p:nvPr/>
            </p:nvSpPr>
            <p:spPr>
              <a:xfrm>
                <a:off x="3289051" y="1763462"/>
                <a:ext cx="72227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4" h="3745" extrusionOk="0">
                    <a:moveTo>
                      <a:pt x="1873" y="959"/>
                    </a:moveTo>
                    <a:cubicBezTo>
                      <a:pt x="2386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26" y="0"/>
                      <a:pt x="1" y="847"/>
                      <a:pt x="1" y="1873"/>
                    </a:cubicBezTo>
                    <a:cubicBezTo>
                      <a:pt x="1" y="2898"/>
                      <a:pt x="826" y="3745"/>
                      <a:pt x="1873" y="3745"/>
                    </a:cubicBezTo>
                    <a:cubicBezTo>
                      <a:pt x="2899" y="3745"/>
                      <a:pt x="3723" y="2898"/>
                      <a:pt x="3723" y="1873"/>
                    </a:cubicBezTo>
                    <a:cubicBezTo>
                      <a:pt x="3723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35"/>
              <p:cNvSpPr/>
              <p:nvPr/>
            </p:nvSpPr>
            <p:spPr>
              <a:xfrm>
                <a:off x="3488354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35"/>
              <p:cNvSpPr/>
              <p:nvPr/>
            </p:nvSpPr>
            <p:spPr>
              <a:xfrm>
                <a:off x="3340506" y="1884080"/>
                <a:ext cx="188500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19" h="1115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cubicBezTo>
                      <a:pt x="0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35"/>
              <p:cNvSpPr/>
              <p:nvPr/>
            </p:nvSpPr>
            <p:spPr>
              <a:xfrm>
                <a:off x="3315002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0" y="246"/>
                      <a:pt x="0" y="558"/>
                    </a:cubicBezTo>
                    <a:cubicBezTo>
                      <a:pt x="0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1" y="848"/>
                      <a:pt x="12371" y="558"/>
                    </a:cubicBezTo>
                    <a:cubicBezTo>
                      <a:pt x="12371" y="246"/>
                      <a:pt x="12126" y="1"/>
                      <a:pt x="118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35"/>
              <p:cNvSpPr/>
              <p:nvPr/>
            </p:nvSpPr>
            <p:spPr>
              <a:xfrm>
                <a:off x="3307651" y="2515251"/>
                <a:ext cx="25421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7" extrusionOk="0">
                    <a:moveTo>
                      <a:pt x="0" y="1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35"/>
              <p:cNvSpPr/>
              <p:nvPr/>
            </p:nvSpPr>
            <p:spPr>
              <a:xfrm>
                <a:off x="3284745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35"/>
              <p:cNvSpPr/>
              <p:nvPr/>
            </p:nvSpPr>
            <p:spPr>
              <a:xfrm>
                <a:off x="3516884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35"/>
              <p:cNvSpPr/>
              <p:nvPr/>
            </p:nvSpPr>
            <p:spPr>
              <a:xfrm>
                <a:off x="3507807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35"/>
              <p:cNvSpPr/>
              <p:nvPr/>
            </p:nvSpPr>
            <p:spPr>
              <a:xfrm>
                <a:off x="2271376" y="2628518"/>
                <a:ext cx="1363992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2297" extrusionOk="0">
                    <a:moveTo>
                      <a:pt x="1" y="1"/>
                    </a:moveTo>
                    <a:lnTo>
                      <a:pt x="1" y="2297"/>
                    </a:lnTo>
                    <a:lnTo>
                      <a:pt x="70326" y="2297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35"/>
              <p:cNvSpPr/>
              <p:nvPr/>
            </p:nvSpPr>
            <p:spPr>
              <a:xfrm>
                <a:off x="2271376" y="2654023"/>
                <a:ext cx="1363992" cy="19492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1005" extrusionOk="0">
                    <a:moveTo>
                      <a:pt x="1" y="1"/>
                    </a:moveTo>
                    <a:lnTo>
                      <a:pt x="1" y="1004"/>
                    </a:lnTo>
                    <a:lnTo>
                      <a:pt x="70326" y="1004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35"/>
              <p:cNvSpPr/>
              <p:nvPr/>
            </p:nvSpPr>
            <p:spPr>
              <a:xfrm>
                <a:off x="2204386" y="2673049"/>
                <a:ext cx="1468163" cy="43697"/>
              </a:xfrm>
              <a:custGeom>
                <a:avLst/>
                <a:gdLst/>
                <a:ahLst/>
                <a:cxnLst/>
                <a:rect l="l" t="t" r="r" b="b"/>
                <a:pathLst>
                  <a:path w="75698" h="2253" extrusionOk="0">
                    <a:moveTo>
                      <a:pt x="0" y="1"/>
                    </a:moveTo>
                    <a:lnTo>
                      <a:pt x="0" y="2252"/>
                    </a:lnTo>
                    <a:lnTo>
                      <a:pt x="75697" y="2252"/>
                    </a:lnTo>
                    <a:lnTo>
                      <a:pt x="7569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35"/>
              <p:cNvSpPr/>
              <p:nvPr/>
            </p:nvSpPr>
            <p:spPr>
              <a:xfrm>
                <a:off x="2302078" y="1418891"/>
                <a:ext cx="1291358" cy="342865"/>
              </a:xfrm>
              <a:custGeom>
                <a:avLst/>
                <a:gdLst/>
                <a:ahLst/>
                <a:cxnLst/>
                <a:rect l="l" t="t" r="r" b="b"/>
                <a:pathLst>
                  <a:path w="66582" h="17678" extrusionOk="0">
                    <a:moveTo>
                      <a:pt x="33302" y="1"/>
                    </a:moveTo>
                    <a:lnTo>
                      <a:pt x="1" y="17677"/>
                    </a:lnTo>
                    <a:lnTo>
                      <a:pt x="66581" y="17677"/>
                    </a:lnTo>
                    <a:lnTo>
                      <a:pt x="3330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35"/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35"/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1271"/>
                    </a:moveTo>
                    <a:lnTo>
                      <a:pt x="43243" y="11546"/>
                    </a:lnTo>
                    <a:lnTo>
                      <a:pt x="4569" y="11546"/>
                    </a:lnTo>
                    <a:lnTo>
                      <a:pt x="23895" y="1271"/>
                    </a:lnTo>
                    <a:close/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35"/>
              <p:cNvSpPr/>
              <p:nvPr/>
            </p:nvSpPr>
            <p:spPr>
              <a:xfrm>
                <a:off x="2302078" y="1722811"/>
                <a:ext cx="1290912" cy="38945"/>
              </a:xfrm>
              <a:custGeom>
                <a:avLst/>
                <a:gdLst/>
                <a:ahLst/>
                <a:cxnLst/>
                <a:rect l="l" t="t" r="r" b="b"/>
                <a:pathLst>
                  <a:path w="66559" h="2008" extrusionOk="0">
                    <a:moveTo>
                      <a:pt x="1" y="1"/>
                    </a:moveTo>
                    <a:lnTo>
                      <a:pt x="1" y="2007"/>
                    </a:lnTo>
                    <a:lnTo>
                      <a:pt x="66559" y="2007"/>
                    </a:lnTo>
                    <a:lnTo>
                      <a:pt x="6655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37" name="Google Shape;737;p35"/>
          <p:cNvGrpSpPr/>
          <p:nvPr/>
        </p:nvGrpSpPr>
        <p:grpSpPr>
          <a:xfrm>
            <a:off x="194236" y="0"/>
            <a:ext cx="1540260" cy="1440064"/>
            <a:chOff x="4159040" y="2757547"/>
            <a:chExt cx="1463847" cy="1367971"/>
          </a:xfrm>
        </p:grpSpPr>
        <p:sp>
          <p:nvSpPr>
            <p:cNvPr id="738" name="Google Shape;738;p35"/>
            <p:cNvSpPr/>
            <p:nvPr/>
          </p:nvSpPr>
          <p:spPr>
            <a:xfrm>
              <a:off x="4159040" y="2757547"/>
              <a:ext cx="1463847" cy="1367971"/>
            </a:xfrm>
            <a:custGeom>
              <a:avLst/>
              <a:gdLst/>
              <a:ahLst/>
              <a:cxnLst/>
              <a:rect l="l" t="t" r="r" b="b"/>
              <a:pathLst>
                <a:path w="84323" h="78948" extrusionOk="0">
                  <a:moveTo>
                    <a:pt x="30870" y="26921"/>
                  </a:moveTo>
                  <a:cubicBezTo>
                    <a:pt x="31297" y="26921"/>
                    <a:pt x="31846" y="27042"/>
                    <a:pt x="32516" y="27209"/>
                  </a:cubicBezTo>
                  <a:cubicBezTo>
                    <a:pt x="32453" y="27209"/>
                    <a:pt x="32390" y="27251"/>
                    <a:pt x="32327" y="27251"/>
                  </a:cubicBezTo>
                  <a:cubicBezTo>
                    <a:pt x="32244" y="27272"/>
                    <a:pt x="32181" y="27272"/>
                    <a:pt x="32097" y="27293"/>
                  </a:cubicBezTo>
                  <a:cubicBezTo>
                    <a:pt x="31281" y="27481"/>
                    <a:pt x="30465" y="27690"/>
                    <a:pt x="29649" y="27921"/>
                  </a:cubicBezTo>
                  <a:cubicBezTo>
                    <a:pt x="29837" y="27481"/>
                    <a:pt x="30047" y="27146"/>
                    <a:pt x="30319" y="27021"/>
                  </a:cubicBezTo>
                  <a:cubicBezTo>
                    <a:pt x="30472" y="26951"/>
                    <a:pt x="30656" y="26921"/>
                    <a:pt x="30870" y="26921"/>
                  </a:cubicBezTo>
                  <a:close/>
                  <a:moveTo>
                    <a:pt x="25981" y="0"/>
                  </a:moveTo>
                  <a:cubicBezTo>
                    <a:pt x="25934" y="0"/>
                    <a:pt x="25888" y="3"/>
                    <a:pt x="25841" y="8"/>
                  </a:cubicBezTo>
                  <a:cubicBezTo>
                    <a:pt x="24544" y="176"/>
                    <a:pt x="23769" y="2247"/>
                    <a:pt x="24481" y="7813"/>
                  </a:cubicBezTo>
                  <a:cubicBezTo>
                    <a:pt x="24502" y="8043"/>
                    <a:pt x="24544" y="8315"/>
                    <a:pt x="24586" y="8545"/>
                  </a:cubicBezTo>
                  <a:cubicBezTo>
                    <a:pt x="23790" y="6997"/>
                    <a:pt x="23058" y="5742"/>
                    <a:pt x="22389" y="4758"/>
                  </a:cubicBezTo>
                  <a:cubicBezTo>
                    <a:pt x="20816" y="2373"/>
                    <a:pt x="19543" y="1424"/>
                    <a:pt x="18550" y="1424"/>
                  </a:cubicBezTo>
                  <a:cubicBezTo>
                    <a:pt x="18314" y="1424"/>
                    <a:pt x="18094" y="1477"/>
                    <a:pt x="17890" y="1578"/>
                  </a:cubicBezTo>
                  <a:cubicBezTo>
                    <a:pt x="17848" y="1578"/>
                    <a:pt x="17848" y="1620"/>
                    <a:pt x="17848" y="1620"/>
                  </a:cubicBezTo>
                  <a:cubicBezTo>
                    <a:pt x="17848" y="1620"/>
                    <a:pt x="17827" y="1620"/>
                    <a:pt x="17827" y="1641"/>
                  </a:cubicBezTo>
                  <a:cubicBezTo>
                    <a:pt x="16781" y="2164"/>
                    <a:pt x="16488" y="3817"/>
                    <a:pt x="17681" y="7143"/>
                  </a:cubicBezTo>
                  <a:cubicBezTo>
                    <a:pt x="18057" y="8294"/>
                    <a:pt x="18622" y="9612"/>
                    <a:pt x="19376" y="11161"/>
                  </a:cubicBezTo>
                  <a:cubicBezTo>
                    <a:pt x="19187" y="10972"/>
                    <a:pt x="19041" y="10805"/>
                    <a:pt x="18852" y="10638"/>
                  </a:cubicBezTo>
                  <a:cubicBezTo>
                    <a:pt x="15872" y="7765"/>
                    <a:pt x="13928" y="6682"/>
                    <a:pt x="12753" y="6682"/>
                  </a:cubicBezTo>
                  <a:cubicBezTo>
                    <a:pt x="12336" y="6682"/>
                    <a:pt x="12016" y="6819"/>
                    <a:pt x="11780" y="7060"/>
                  </a:cubicBezTo>
                  <a:cubicBezTo>
                    <a:pt x="10901" y="8001"/>
                    <a:pt x="11571" y="10115"/>
                    <a:pt x="15630" y="14006"/>
                  </a:cubicBezTo>
                  <a:cubicBezTo>
                    <a:pt x="16049" y="14425"/>
                    <a:pt x="16530" y="14843"/>
                    <a:pt x="17011" y="15241"/>
                  </a:cubicBezTo>
                  <a:cubicBezTo>
                    <a:pt x="14162" y="13823"/>
                    <a:pt x="12235" y="13262"/>
                    <a:pt x="11008" y="13262"/>
                  </a:cubicBezTo>
                  <a:cubicBezTo>
                    <a:pt x="10136" y="13262"/>
                    <a:pt x="9618" y="13545"/>
                    <a:pt x="9374" y="14006"/>
                  </a:cubicBezTo>
                  <a:cubicBezTo>
                    <a:pt x="8809" y="15157"/>
                    <a:pt x="10106" y="16998"/>
                    <a:pt x="15107" y="19509"/>
                  </a:cubicBezTo>
                  <a:lnTo>
                    <a:pt x="15588" y="19739"/>
                  </a:lnTo>
                  <a:cubicBezTo>
                    <a:pt x="14631" y="19659"/>
                    <a:pt x="13784" y="19621"/>
                    <a:pt x="13038" y="19621"/>
                  </a:cubicBezTo>
                  <a:cubicBezTo>
                    <a:pt x="9725" y="19621"/>
                    <a:pt x="8409" y="20364"/>
                    <a:pt x="8307" y="21371"/>
                  </a:cubicBezTo>
                  <a:cubicBezTo>
                    <a:pt x="8202" y="22439"/>
                    <a:pt x="9479" y="23485"/>
                    <a:pt x="13182" y="24112"/>
                  </a:cubicBezTo>
                  <a:cubicBezTo>
                    <a:pt x="9056" y="26443"/>
                    <a:pt x="6673" y="28300"/>
                    <a:pt x="3489" y="28300"/>
                  </a:cubicBezTo>
                  <a:cubicBezTo>
                    <a:pt x="2443" y="28300"/>
                    <a:pt x="1310" y="28099"/>
                    <a:pt x="0" y="27649"/>
                  </a:cubicBezTo>
                  <a:lnTo>
                    <a:pt x="0" y="27649"/>
                  </a:lnTo>
                  <a:cubicBezTo>
                    <a:pt x="0" y="27649"/>
                    <a:pt x="2574" y="32712"/>
                    <a:pt x="7177" y="36039"/>
                  </a:cubicBezTo>
                  <a:lnTo>
                    <a:pt x="23246" y="68094"/>
                  </a:lnTo>
                  <a:cubicBezTo>
                    <a:pt x="23379" y="68374"/>
                    <a:pt x="23658" y="68540"/>
                    <a:pt x="23943" y="68540"/>
                  </a:cubicBezTo>
                  <a:cubicBezTo>
                    <a:pt x="24062" y="68540"/>
                    <a:pt x="24182" y="68511"/>
                    <a:pt x="24293" y="68450"/>
                  </a:cubicBezTo>
                  <a:cubicBezTo>
                    <a:pt x="24690" y="68261"/>
                    <a:pt x="24837" y="67780"/>
                    <a:pt x="24627" y="67403"/>
                  </a:cubicBezTo>
                  <a:lnTo>
                    <a:pt x="9667" y="37545"/>
                  </a:lnTo>
                  <a:lnTo>
                    <a:pt x="9667" y="37545"/>
                  </a:lnTo>
                  <a:cubicBezTo>
                    <a:pt x="11332" y="38338"/>
                    <a:pt x="13175" y="38845"/>
                    <a:pt x="15186" y="38845"/>
                  </a:cubicBezTo>
                  <a:cubicBezTo>
                    <a:pt x="17420" y="38845"/>
                    <a:pt x="19861" y="38219"/>
                    <a:pt x="22493" y="36667"/>
                  </a:cubicBezTo>
                  <a:lnTo>
                    <a:pt x="22765" y="37148"/>
                  </a:lnTo>
                  <a:lnTo>
                    <a:pt x="24962" y="41207"/>
                  </a:lnTo>
                  <a:lnTo>
                    <a:pt x="39860" y="68596"/>
                  </a:lnTo>
                  <a:cubicBezTo>
                    <a:pt x="38667" y="69287"/>
                    <a:pt x="37726" y="70396"/>
                    <a:pt x="37307" y="71818"/>
                  </a:cubicBezTo>
                  <a:cubicBezTo>
                    <a:pt x="36449" y="74748"/>
                    <a:pt x="38123" y="77823"/>
                    <a:pt x="41052" y="78723"/>
                  </a:cubicBezTo>
                  <a:cubicBezTo>
                    <a:pt x="41572" y="78875"/>
                    <a:pt x="42097" y="78948"/>
                    <a:pt x="42613" y="78948"/>
                  </a:cubicBezTo>
                  <a:cubicBezTo>
                    <a:pt x="45010" y="78948"/>
                    <a:pt x="47234" y="77388"/>
                    <a:pt x="47957" y="74978"/>
                  </a:cubicBezTo>
                  <a:cubicBezTo>
                    <a:pt x="48376" y="73597"/>
                    <a:pt x="48229" y="72153"/>
                    <a:pt x="47622" y="70960"/>
                  </a:cubicBezTo>
                  <a:lnTo>
                    <a:pt x="74970" y="56105"/>
                  </a:lnTo>
                  <a:lnTo>
                    <a:pt x="77627" y="54661"/>
                  </a:lnTo>
                  <a:lnTo>
                    <a:pt x="84322" y="51020"/>
                  </a:lnTo>
                  <a:cubicBezTo>
                    <a:pt x="84071" y="50581"/>
                    <a:pt x="83820" y="50141"/>
                    <a:pt x="83590" y="49723"/>
                  </a:cubicBezTo>
                  <a:cubicBezTo>
                    <a:pt x="83527" y="49618"/>
                    <a:pt x="83485" y="49535"/>
                    <a:pt x="83423" y="49430"/>
                  </a:cubicBezTo>
                  <a:cubicBezTo>
                    <a:pt x="83172" y="49012"/>
                    <a:pt x="82900" y="48572"/>
                    <a:pt x="82649" y="48154"/>
                  </a:cubicBezTo>
                  <a:cubicBezTo>
                    <a:pt x="80828" y="45329"/>
                    <a:pt x="78736" y="42672"/>
                    <a:pt x="76392" y="40266"/>
                  </a:cubicBezTo>
                  <a:lnTo>
                    <a:pt x="76371" y="40245"/>
                  </a:lnTo>
                  <a:cubicBezTo>
                    <a:pt x="75995" y="39847"/>
                    <a:pt x="75597" y="39491"/>
                    <a:pt x="75221" y="39115"/>
                  </a:cubicBezTo>
                  <a:cubicBezTo>
                    <a:pt x="74865" y="38780"/>
                    <a:pt x="74509" y="38466"/>
                    <a:pt x="74133" y="38152"/>
                  </a:cubicBezTo>
                  <a:cubicBezTo>
                    <a:pt x="74070" y="38069"/>
                    <a:pt x="73986" y="38027"/>
                    <a:pt x="73902" y="37943"/>
                  </a:cubicBezTo>
                  <a:cubicBezTo>
                    <a:pt x="71057" y="35453"/>
                    <a:pt x="67897" y="33256"/>
                    <a:pt x="64445" y="31478"/>
                  </a:cubicBezTo>
                  <a:cubicBezTo>
                    <a:pt x="64403" y="31457"/>
                    <a:pt x="64361" y="31457"/>
                    <a:pt x="64340" y="31436"/>
                  </a:cubicBezTo>
                  <a:cubicBezTo>
                    <a:pt x="63106" y="30808"/>
                    <a:pt x="61850" y="30222"/>
                    <a:pt x="60574" y="29678"/>
                  </a:cubicBezTo>
                  <a:lnTo>
                    <a:pt x="60532" y="29678"/>
                  </a:lnTo>
                  <a:lnTo>
                    <a:pt x="59905" y="29448"/>
                  </a:lnTo>
                  <a:cubicBezTo>
                    <a:pt x="59758" y="29385"/>
                    <a:pt x="59633" y="29302"/>
                    <a:pt x="59465" y="29260"/>
                  </a:cubicBezTo>
                  <a:lnTo>
                    <a:pt x="59235" y="29176"/>
                  </a:lnTo>
                  <a:cubicBezTo>
                    <a:pt x="58942" y="29071"/>
                    <a:pt x="58649" y="28967"/>
                    <a:pt x="58335" y="28862"/>
                  </a:cubicBezTo>
                  <a:cubicBezTo>
                    <a:pt x="58126" y="28778"/>
                    <a:pt x="57896" y="28716"/>
                    <a:pt x="57687" y="28653"/>
                  </a:cubicBezTo>
                  <a:lnTo>
                    <a:pt x="57226" y="28506"/>
                  </a:lnTo>
                  <a:cubicBezTo>
                    <a:pt x="56829" y="28360"/>
                    <a:pt x="56431" y="28255"/>
                    <a:pt x="56034" y="28130"/>
                  </a:cubicBezTo>
                  <a:cubicBezTo>
                    <a:pt x="53586" y="27397"/>
                    <a:pt x="51096" y="26874"/>
                    <a:pt x="48648" y="26561"/>
                  </a:cubicBezTo>
                  <a:cubicBezTo>
                    <a:pt x="48585" y="26561"/>
                    <a:pt x="48543" y="26561"/>
                    <a:pt x="48501" y="26540"/>
                  </a:cubicBezTo>
                  <a:lnTo>
                    <a:pt x="47183" y="26372"/>
                  </a:lnTo>
                  <a:cubicBezTo>
                    <a:pt x="47078" y="26372"/>
                    <a:pt x="46995" y="26351"/>
                    <a:pt x="46890" y="26351"/>
                  </a:cubicBezTo>
                  <a:cubicBezTo>
                    <a:pt x="46388" y="26309"/>
                    <a:pt x="45886" y="26268"/>
                    <a:pt x="45404" y="26247"/>
                  </a:cubicBezTo>
                  <a:cubicBezTo>
                    <a:pt x="44693" y="26205"/>
                    <a:pt x="43982" y="26163"/>
                    <a:pt x="43312" y="26163"/>
                  </a:cubicBezTo>
                  <a:cubicBezTo>
                    <a:pt x="57121" y="18944"/>
                    <a:pt x="49025" y="3106"/>
                    <a:pt x="49024" y="3105"/>
                  </a:cubicBezTo>
                  <a:lnTo>
                    <a:pt x="49024" y="3105"/>
                  </a:lnTo>
                  <a:cubicBezTo>
                    <a:pt x="47350" y="8357"/>
                    <a:pt x="44212" y="8985"/>
                    <a:pt x="38625" y="11391"/>
                  </a:cubicBezTo>
                  <a:cubicBezTo>
                    <a:pt x="40341" y="8043"/>
                    <a:pt x="40278" y="6369"/>
                    <a:pt x="39358" y="5825"/>
                  </a:cubicBezTo>
                  <a:cubicBezTo>
                    <a:pt x="39170" y="5711"/>
                    <a:pt x="38958" y="5650"/>
                    <a:pt x="38722" y="5650"/>
                  </a:cubicBezTo>
                  <a:cubicBezTo>
                    <a:pt x="37615" y="5650"/>
                    <a:pt x="35967" y="7003"/>
                    <a:pt x="33708" y="10659"/>
                  </a:cubicBezTo>
                  <a:cubicBezTo>
                    <a:pt x="33729" y="10470"/>
                    <a:pt x="33792" y="10324"/>
                    <a:pt x="33813" y="10136"/>
                  </a:cubicBezTo>
                  <a:cubicBezTo>
                    <a:pt x="34796" y="4612"/>
                    <a:pt x="34127" y="2477"/>
                    <a:pt x="32850" y="2247"/>
                  </a:cubicBezTo>
                  <a:cubicBezTo>
                    <a:pt x="32777" y="2234"/>
                    <a:pt x="32704" y="2227"/>
                    <a:pt x="32630" y="2227"/>
                  </a:cubicBezTo>
                  <a:cubicBezTo>
                    <a:pt x="31438" y="2227"/>
                    <a:pt x="30178" y="4025"/>
                    <a:pt x="29251" y="9089"/>
                  </a:cubicBezTo>
                  <a:cubicBezTo>
                    <a:pt x="29231" y="8462"/>
                    <a:pt x="29189" y="7855"/>
                    <a:pt x="29105" y="7269"/>
                  </a:cubicBezTo>
                  <a:cubicBezTo>
                    <a:pt x="28420" y="1887"/>
                    <a:pt x="27210" y="0"/>
                    <a:pt x="25981" y="0"/>
                  </a:cubicBezTo>
                  <a:close/>
                </a:path>
              </a:pathLst>
            </a:custGeom>
            <a:solidFill>
              <a:schemeClr val="accent4"/>
            </a:solidFill>
            <a:ln w="152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39" name="Google Shape;739;p35"/>
            <p:cNvGrpSpPr/>
            <p:nvPr/>
          </p:nvGrpSpPr>
          <p:grpSpPr>
            <a:xfrm>
              <a:off x="4159260" y="2757551"/>
              <a:ext cx="1463407" cy="1367965"/>
              <a:chOff x="719973" y="2788061"/>
              <a:chExt cx="1629266" cy="1524704"/>
            </a:xfrm>
          </p:grpSpPr>
          <p:sp>
            <p:nvSpPr>
              <p:cNvPr id="740" name="Google Shape;740;p35"/>
              <p:cNvSpPr/>
              <p:nvPr/>
            </p:nvSpPr>
            <p:spPr>
              <a:xfrm>
                <a:off x="1105676" y="3293188"/>
                <a:ext cx="1243564" cy="917911"/>
              </a:xfrm>
              <a:custGeom>
                <a:avLst/>
                <a:gdLst/>
                <a:ahLst/>
                <a:cxnLst/>
                <a:rect l="l" t="t" r="r" b="b"/>
                <a:pathLst>
                  <a:path w="64425" h="47554" extrusionOk="0">
                    <a:moveTo>
                      <a:pt x="22640" y="1"/>
                    </a:moveTo>
                    <a:cubicBezTo>
                      <a:pt x="14630" y="1"/>
                      <a:pt x="6859" y="2044"/>
                      <a:pt x="0" y="5748"/>
                    </a:cubicBezTo>
                    <a:lnTo>
                      <a:pt x="22682" y="47470"/>
                    </a:lnTo>
                    <a:lnTo>
                      <a:pt x="22619" y="47554"/>
                    </a:lnTo>
                    <a:lnTo>
                      <a:pt x="64424" y="24893"/>
                    </a:lnTo>
                    <a:cubicBezTo>
                      <a:pt x="58608" y="14201"/>
                      <a:pt x="48753" y="5727"/>
                      <a:pt x="36177" y="1982"/>
                    </a:cubicBezTo>
                    <a:cubicBezTo>
                      <a:pt x="31669" y="639"/>
                      <a:pt x="27117" y="1"/>
                      <a:pt x="226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35"/>
              <p:cNvSpPr/>
              <p:nvPr/>
            </p:nvSpPr>
            <p:spPr>
              <a:xfrm>
                <a:off x="930390" y="2916809"/>
                <a:ext cx="207212" cy="200186"/>
              </a:xfrm>
              <a:custGeom>
                <a:avLst/>
                <a:gdLst/>
                <a:ahLst/>
                <a:cxnLst/>
                <a:rect l="l" t="t" r="r" b="b"/>
                <a:pathLst>
                  <a:path w="10735" h="10371" extrusionOk="0">
                    <a:moveTo>
                      <a:pt x="1858" y="1"/>
                    </a:moveTo>
                    <a:cubicBezTo>
                      <a:pt x="1445" y="1"/>
                      <a:pt x="1129" y="134"/>
                      <a:pt x="900" y="369"/>
                    </a:cubicBezTo>
                    <a:cubicBezTo>
                      <a:pt x="1" y="1311"/>
                      <a:pt x="691" y="3445"/>
                      <a:pt x="4750" y="7337"/>
                    </a:cubicBezTo>
                    <a:cubicBezTo>
                      <a:pt x="5169" y="7755"/>
                      <a:pt x="5629" y="8173"/>
                      <a:pt x="6131" y="8571"/>
                    </a:cubicBezTo>
                    <a:cubicBezTo>
                      <a:pt x="6173" y="8592"/>
                      <a:pt x="6257" y="8613"/>
                      <a:pt x="6320" y="8634"/>
                    </a:cubicBezTo>
                    <a:cubicBezTo>
                      <a:pt x="7282" y="9157"/>
                      <a:pt x="8245" y="9743"/>
                      <a:pt x="9186" y="10370"/>
                    </a:cubicBezTo>
                    <a:cubicBezTo>
                      <a:pt x="8391" y="9220"/>
                      <a:pt x="8349" y="8487"/>
                      <a:pt x="8705" y="8090"/>
                    </a:cubicBezTo>
                    <a:cubicBezTo>
                      <a:pt x="8864" y="7939"/>
                      <a:pt x="9068" y="7856"/>
                      <a:pt x="9328" y="7856"/>
                    </a:cubicBezTo>
                    <a:cubicBezTo>
                      <a:pt x="9683" y="7856"/>
                      <a:pt x="10142" y="8011"/>
                      <a:pt x="10734" y="8362"/>
                    </a:cubicBezTo>
                    <a:cubicBezTo>
                      <a:pt x="9918" y="7127"/>
                      <a:pt x="9165" y="5851"/>
                      <a:pt x="8537" y="4596"/>
                    </a:cubicBezTo>
                    <a:cubicBezTo>
                      <a:pt x="8517" y="4554"/>
                      <a:pt x="8517" y="4533"/>
                      <a:pt x="8475" y="4491"/>
                    </a:cubicBezTo>
                    <a:cubicBezTo>
                      <a:pt x="8286" y="4303"/>
                      <a:pt x="8140" y="4114"/>
                      <a:pt x="7952" y="3968"/>
                    </a:cubicBezTo>
                    <a:cubicBezTo>
                      <a:pt x="4982" y="1075"/>
                      <a:pt x="3029" y="1"/>
                      <a:pt x="18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35"/>
              <p:cNvSpPr/>
              <p:nvPr/>
            </p:nvSpPr>
            <p:spPr>
              <a:xfrm>
                <a:off x="878697" y="3167201"/>
                <a:ext cx="186211" cy="86707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4492" extrusionOk="0">
                    <a:moveTo>
                      <a:pt x="4813" y="0"/>
                    </a:moveTo>
                    <a:cubicBezTo>
                      <a:pt x="1508" y="0"/>
                      <a:pt x="207" y="739"/>
                      <a:pt x="105" y="1730"/>
                    </a:cubicBezTo>
                    <a:cubicBezTo>
                      <a:pt x="0" y="2818"/>
                      <a:pt x="1277" y="3864"/>
                      <a:pt x="4959" y="4492"/>
                    </a:cubicBezTo>
                    <a:cubicBezTo>
                      <a:pt x="5817" y="3989"/>
                      <a:pt x="6801" y="3466"/>
                      <a:pt x="7847" y="2943"/>
                    </a:cubicBezTo>
                    <a:cubicBezTo>
                      <a:pt x="8495" y="2650"/>
                      <a:pt x="9060" y="2378"/>
                      <a:pt x="9646" y="2190"/>
                    </a:cubicBezTo>
                    <a:cubicBezTo>
                      <a:pt x="8182" y="1520"/>
                      <a:pt x="7700" y="872"/>
                      <a:pt x="7826" y="328"/>
                    </a:cubicBezTo>
                    <a:cubicBezTo>
                      <a:pt x="7679" y="244"/>
                      <a:pt x="7512" y="202"/>
                      <a:pt x="7366" y="119"/>
                    </a:cubicBezTo>
                    <a:cubicBezTo>
                      <a:pt x="6407" y="38"/>
                      <a:pt x="5559" y="0"/>
                      <a:pt x="48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35"/>
              <p:cNvSpPr/>
              <p:nvPr/>
            </p:nvSpPr>
            <p:spPr>
              <a:xfrm>
                <a:off x="1038638" y="2816725"/>
                <a:ext cx="192658" cy="286932"/>
              </a:xfrm>
              <a:custGeom>
                <a:avLst/>
                <a:gdLst/>
                <a:ahLst/>
                <a:cxnLst/>
                <a:rect l="l" t="t" r="r" b="b"/>
                <a:pathLst>
                  <a:path w="9981" h="14865" extrusionOk="0">
                    <a:moveTo>
                      <a:pt x="2049" y="0"/>
                    </a:moveTo>
                    <a:cubicBezTo>
                      <a:pt x="1811" y="0"/>
                      <a:pt x="1588" y="54"/>
                      <a:pt x="1381" y="156"/>
                    </a:cubicBezTo>
                    <a:cubicBezTo>
                      <a:pt x="1360" y="156"/>
                      <a:pt x="1360" y="177"/>
                      <a:pt x="1360" y="177"/>
                    </a:cubicBezTo>
                    <a:cubicBezTo>
                      <a:pt x="1360" y="177"/>
                      <a:pt x="1318" y="177"/>
                      <a:pt x="1318" y="198"/>
                    </a:cubicBezTo>
                    <a:cubicBezTo>
                      <a:pt x="272" y="721"/>
                      <a:pt x="0" y="2374"/>
                      <a:pt x="1172" y="5700"/>
                    </a:cubicBezTo>
                    <a:cubicBezTo>
                      <a:pt x="1569" y="6851"/>
                      <a:pt x="2113" y="8169"/>
                      <a:pt x="2867" y="9718"/>
                    </a:cubicBezTo>
                    <a:cubicBezTo>
                      <a:pt x="2888" y="9739"/>
                      <a:pt x="2888" y="9781"/>
                      <a:pt x="2929" y="9822"/>
                    </a:cubicBezTo>
                    <a:cubicBezTo>
                      <a:pt x="3557" y="11057"/>
                      <a:pt x="4310" y="12333"/>
                      <a:pt x="5147" y="13568"/>
                    </a:cubicBezTo>
                    <a:cubicBezTo>
                      <a:pt x="5608" y="13861"/>
                      <a:pt x="6194" y="14279"/>
                      <a:pt x="6842" y="14865"/>
                    </a:cubicBezTo>
                    <a:cubicBezTo>
                      <a:pt x="5440" y="11915"/>
                      <a:pt x="5503" y="10576"/>
                      <a:pt x="6214" y="10241"/>
                    </a:cubicBezTo>
                    <a:cubicBezTo>
                      <a:pt x="6319" y="10191"/>
                      <a:pt x="6433" y="10165"/>
                      <a:pt x="6554" y="10165"/>
                    </a:cubicBezTo>
                    <a:cubicBezTo>
                      <a:pt x="7308" y="10165"/>
                      <a:pt x="8384" y="11176"/>
                      <a:pt x="9771" y="13986"/>
                    </a:cubicBezTo>
                    <a:cubicBezTo>
                      <a:pt x="9855" y="14133"/>
                      <a:pt x="9939" y="14300"/>
                      <a:pt x="9981" y="14447"/>
                    </a:cubicBezTo>
                    <a:cubicBezTo>
                      <a:pt x="9792" y="13045"/>
                      <a:pt x="9751" y="11998"/>
                      <a:pt x="9834" y="11245"/>
                    </a:cubicBezTo>
                    <a:cubicBezTo>
                      <a:pt x="9332" y="9843"/>
                      <a:pt x="8746" y="8462"/>
                      <a:pt x="8119" y="7207"/>
                    </a:cubicBezTo>
                    <a:cubicBezTo>
                      <a:pt x="8098" y="7186"/>
                      <a:pt x="8098" y="7165"/>
                      <a:pt x="8077" y="7102"/>
                    </a:cubicBezTo>
                    <a:cubicBezTo>
                      <a:pt x="7282" y="5554"/>
                      <a:pt x="6549" y="4299"/>
                      <a:pt x="5880" y="3315"/>
                    </a:cubicBezTo>
                    <a:cubicBezTo>
                      <a:pt x="4311" y="937"/>
                      <a:pt x="3042" y="0"/>
                      <a:pt x="20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35"/>
              <p:cNvSpPr/>
              <p:nvPr/>
            </p:nvSpPr>
            <p:spPr>
              <a:xfrm>
                <a:off x="890009" y="3044147"/>
                <a:ext cx="283940" cy="140696"/>
              </a:xfrm>
              <a:custGeom>
                <a:avLst/>
                <a:gdLst/>
                <a:ahLst/>
                <a:cxnLst/>
                <a:rect l="l" t="t" r="r" b="b"/>
                <a:pathLst>
                  <a:path w="14710" h="7289" extrusionOk="0">
                    <a:moveTo>
                      <a:pt x="2212" y="0"/>
                    </a:moveTo>
                    <a:cubicBezTo>
                      <a:pt x="1337" y="0"/>
                      <a:pt x="822" y="290"/>
                      <a:pt x="586" y="760"/>
                    </a:cubicBezTo>
                    <a:cubicBezTo>
                      <a:pt x="0" y="1911"/>
                      <a:pt x="1318" y="3732"/>
                      <a:pt x="6298" y="6242"/>
                    </a:cubicBezTo>
                    <a:lnTo>
                      <a:pt x="6780" y="6494"/>
                    </a:lnTo>
                    <a:cubicBezTo>
                      <a:pt x="6926" y="6556"/>
                      <a:pt x="7093" y="6640"/>
                      <a:pt x="7240" y="6703"/>
                    </a:cubicBezTo>
                    <a:cubicBezTo>
                      <a:pt x="7282" y="6703"/>
                      <a:pt x="7282" y="6703"/>
                      <a:pt x="7282" y="6661"/>
                    </a:cubicBezTo>
                    <a:cubicBezTo>
                      <a:pt x="7400" y="6210"/>
                      <a:pt x="7903" y="5914"/>
                      <a:pt x="8961" y="5914"/>
                    </a:cubicBezTo>
                    <a:cubicBezTo>
                      <a:pt x="9768" y="5914"/>
                      <a:pt x="10899" y="6086"/>
                      <a:pt x="12429" y="6494"/>
                    </a:cubicBezTo>
                    <a:cubicBezTo>
                      <a:pt x="13182" y="6703"/>
                      <a:pt x="13935" y="6975"/>
                      <a:pt x="14710" y="7289"/>
                    </a:cubicBezTo>
                    <a:cubicBezTo>
                      <a:pt x="14207" y="6912"/>
                      <a:pt x="13705" y="6494"/>
                      <a:pt x="13266" y="6054"/>
                    </a:cubicBezTo>
                    <a:cubicBezTo>
                      <a:pt x="12345" y="5133"/>
                      <a:pt x="11697" y="4401"/>
                      <a:pt x="11278" y="3773"/>
                    </a:cubicBezTo>
                    <a:cubicBezTo>
                      <a:pt x="10337" y="3146"/>
                      <a:pt x="9353" y="2539"/>
                      <a:pt x="8412" y="2058"/>
                    </a:cubicBezTo>
                    <a:cubicBezTo>
                      <a:pt x="8349" y="2037"/>
                      <a:pt x="8265" y="2016"/>
                      <a:pt x="8223" y="1995"/>
                    </a:cubicBezTo>
                    <a:cubicBezTo>
                      <a:pt x="5367" y="567"/>
                      <a:pt x="3437" y="0"/>
                      <a:pt x="221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35"/>
              <p:cNvSpPr/>
              <p:nvPr/>
            </p:nvSpPr>
            <p:spPr>
              <a:xfrm>
                <a:off x="1027732" y="3158553"/>
                <a:ext cx="163589" cy="51325"/>
              </a:xfrm>
              <a:custGeom>
                <a:avLst/>
                <a:gdLst/>
                <a:ahLst/>
                <a:cxnLst/>
                <a:rect l="l" t="t" r="r" b="b"/>
                <a:pathLst>
                  <a:path w="8475" h="2659" extrusionOk="0">
                    <a:moveTo>
                      <a:pt x="1848" y="1"/>
                    </a:moveTo>
                    <a:cubicBezTo>
                      <a:pt x="775" y="1"/>
                      <a:pt x="266" y="310"/>
                      <a:pt x="147" y="776"/>
                    </a:cubicBezTo>
                    <a:lnTo>
                      <a:pt x="147" y="797"/>
                    </a:lnTo>
                    <a:cubicBezTo>
                      <a:pt x="0" y="1341"/>
                      <a:pt x="481" y="2010"/>
                      <a:pt x="1946" y="2659"/>
                    </a:cubicBezTo>
                    <a:cubicBezTo>
                      <a:pt x="3566" y="2076"/>
                      <a:pt x="5033" y="1854"/>
                      <a:pt x="6318" y="1854"/>
                    </a:cubicBezTo>
                    <a:cubicBezTo>
                      <a:pt x="7108" y="1854"/>
                      <a:pt x="7829" y="1938"/>
                      <a:pt x="8474" y="2073"/>
                    </a:cubicBezTo>
                    <a:cubicBezTo>
                      <a:pt x="8160" y="1864"/>
                      <a:pt x="7888" y="1634"/>
                      <a:pt x="7596" y="1403"/>
                    </a:cubicBezTo>
                    <a:cubicBezTo>
                      <a:pt x="6800" y="1069"/>
                      <a:pt x="6026" y="776"/>
                      <a:pt x="5294" y="587"/>
                    </a:cubicBezTo>
                    <a:cubicBezTo>
                      <a:pt x="3778" y="175"/>
                      <a:pt x="2654" y="1"/>
                      <a:pt x="18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35"/>
              <p:cNvSpPr/>
              <p:nvPr/>
            </p:nvSpPr>
            <p:spPr>
              <a:xfrm>
                <a:off x="1179179" y="2788061"/>
                <a:ext cx="106241" cy="244524"/>
              </a:xfrm>
              <a:custGeom>
                <a:avLst/>
                <a:gdLst/>
                <a:ahLst/>
                <a:cxnLst/>
                <a:rect l="l" t="t" r="r" b="b"/>
                <a:pathLst>
                  <a:path w="5504" h="12668" extrusionOk="0">
                    <a:moveTo>
                      <a:pt x="2212" y="1"/>
                    </a:moveTo>
                    <a:cubicBezTo>
                      <a:pt x="2166" y="1"/>
                      <a:pt x="2119" y="3"/>
                      <a:pt x="2072" y="9"/>
                    </a:cubicBezTo>
                    <a:cubicBezTo>
                      <a:pt x="796" y="176"/>
                      <a:pt x="1" y="2227"/>
                      <a:pt x="712" y="7813"/>
                    </a:cubicBezTo>
                    <a:cubicBezTo>
                      <a:pt x="733" y="8043"/>
                      <a:pt x="796" y="8294"/>
                      <a:pt x="817" y="8545"/>
                    </a:cubicBezTo>
                    <a:cubicBezTo>
                      <a:pt x="838" y="8566"/>
                      <a:pt x="838" y="8587"/>
                      <a:pt x="879" y="8650"/>
                    </a:cubicBezTo>
                    <a:cubicBezTo>
                      <a:pt x="1507" y="9926"/>
                      <a:pt x="2072" y="11286"/>
                      <a:pt x="2574" y="12667"/>
                    </a:cubicBezTo>
                    <a:cubicBezTo>
                      <a:pt x="2679" y="11496"/>
                      <a:pt x="3076" y="10973"/>
                      <a:pt x="3558" y="10889"/>
                    </a:cubicBezTo>
                    <a:cubicBezTo>
                      <a:pt x="3599" y="10883"/>
                      <a:pt x="3640" y="10880"/>
                      <a:pt x="3680" y="10880"/>
                    </a:cubicBezTo>
                    <a:cubicBezTo>
                      <a:pt x="4198" y="10880"/>
                      <a:pt x="4679" y="11384"/>
                      <a:pt x="5106" y="12626"/>
                    </a:cubicBezTo>
                    <a:cubicBezTo>
                      <a:pt x="5169" y="11496"/>
                      <a:pt x="5294" y="10345"/>
                      <a:pt x="5483" y="9299"/>
                    </a:cubicBezTo>
                    <a:cubicBezTo>
                      <a:pt x="5483" y="9215"/>
                      <a:pt x="5503" y="9173"/>
                      <a:pt x="5503" y="9089"/>
                    </a:cubicBezTo>
                    <a:cubicBezTo>
                      <a:pt x="5483" y="8462"/>
                      <a:pt x="5420" y="7855"/>
                      <a:pt x="5336" y="7248"/>
                    </a:cubicBezTo>
                    <a:cubicBezTo>
                      <a:pt x="4671" y="1886"/>
                      <a:pt x="3443" y="1"/>
                      <a:pt x="22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35"/>
              <p:cNvSpPr/>
              <p:nvPr/>
            </p:nvSpPr>
            <p:spPr>
              <a:xfrm>
                <a:off x="1369811" y="2896927"/>
                <a:ext cx="130060" cy="155038"/>
              </a:xfrm>
              <a:custGeom>
                <a:avLst/>
                <a:gdLst/>
                <a:ahLst/>
                <a:cxnLst/>
                <a:rect l="l" t="t" r="r" b="b"/>
                <a:pathLst>
                  <a:path w="6738" h="8032" extrusionOk="0">
                    <a:moveTo>
                      <a:pt x="5098" y="0"/>
                    </a:moveTo>
                    <a:cubicBezTo>
                      <a:pt x="3984" y="0"/>
                      <a:pt x="2355" y="1361"/>
                      <a:pt x="105" y="5019"/>
                    </a:cubicBezTo>
                    <a:cubicBezTo>
                      <a:pt x="63" y="5165"/>
                      <a:pt x="21" y="5354"/>
                      <a:pt x="1" y="5521"/>
                    </a:cubicBezTo>
                    <a:cubicBezTo>
                      <a:pt x="524" y="5751"/>
                      <a:pt x="733" y="6504"/>
                      <a:pt x="419" y="8032"/>
                    </a:cubicBezTo>
                    <a:cubicBezTo>
                      <a:pt x="837" y="7760"/>
                      <a:pt x="1277" y="7530"/>
                      <a:pt x="1737" y="7258"/>
                    </a:cubicBezTo>
                    <a:cubicBezTo>
                      <a:pt x="2930" y="6672"/>
                      <a:pt x="4018" y="6190"/>
                      <a:pt x="5022" y="5751"/>
                    </a:cubicBezTo>
                    <a:cubicBezTo>
                      <a:pt x="6738" y="2403"/>
                      <a:pt x="6654" y="729"/>
                      <a:pt x="5755" y="185"/>
                    </a:cubicBezTo>
                    <a:cubicBezTo>
                      <a:pt x="5559" y="65"/>
                      <a:pt x="5341" y="0"/>
                      <a:pt x="50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35"/>
              <p:cNvSpPr/>
              <p:nvPr/>
            </p:nvSpPr>
            <p:spPr>
              <a:xfrm>
                <a:off x="1268840" y="3219163"/>
                <a:ext cx="425" cy="2432"/>
              </a:xfrm>
              <a:custGeom>
                <a:avLst/>
                <a:gdLst/>
                <a:ahLst/>
                <a:cxnLst/>
                <a:rect l="l" t="t" r="r" b="b"/>
                <a:pathLst>
                  <a:path w="22" h="126" extrusionOk="0">
                    <a:moveTo>
                      <a:pt x="1" y="0"/>
                    </a:moveTo>
                    <a:cubicBezTo>
                      <a:pt x="1" y="63"/>
                      <a:pt x="1" y="84"/>
                      <a:pt x="22" y="126"/>
                    </a:cubicBezTo>
                    <a:lnTo>
                      <a:pt x="22" y="63"/>
                    </a:lnTo>
                    <a:cubicBezTo>
                      <a:pt x="22" y="42"/>
                      <a:pt x="1" y="42"/>
                      <a:pt x="1" y="0"/>
                    </a:cubicBezTo>
                    <a:close/>
                  </a:path>
                </a:pathLst>
              </a:custGeom>
              <a:solidFill>
                <a:srgbClr val="AE00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35"/>
              <p:cNvSpPr/>
              <p:nvPr/>
            </p:nvSpPr>
            <p:spPr>
              <a:xfrm>
                <a:off x="1277719" y="2830642"/>
                <a:ext cx="114734" cy="294421"/>
              </a:xfrm>
              <a:custGeom>
                <a:avLst/>
                <a:gdLst/>
                <a:ahLst/>
                <a:cxnLst/>
                <a:rect l="l" t="t" r="r" b="b"/>
                <a:pathLst>
                  <a:path w="5944" h="15253" extrusionOk="0">
                    <a:moveTo>
                      <a:pt x="3756" y="0"/>
                    </a:moveTo>
                    <a:cubicBezTo>
                      <a:pt x="2564" y="0"/>
                      <a:pt x="1305" y="1799"/>
                      <a:pt x="398" y="6883"/>
                    </a:cubicBezTo>
                    <a:cubicBezTo>
                      <a:pt x="398" y="6967"/>
                      <a:pt x="378" y="7009"/>
                      <a:pt x="378" y="7093"/>
                    </a:cubicBezTo>
                    <a:cubicBezTo>
                      <a:pt x="189" y="8160"/>
                      <a:pt x="64" y="9290"/>
                      <a:pt x="1" y="10420"/>
                    </a:cubicBezTo>
                    <a:cubicBezTo>
                      <a:pt x="231" y="11152"/>
                      <a:pt x="482" y="12114"/>
                      <a:pt x="629" y="13370"/>
                    </a:cubicBezTo>
                    <a:cubicBezTo>
                      <a:pt x="712" y="13977"/>
                      <a:pt x="754" y="14625"/>
                      <a:pt x="754" y="15253"/>
                    </a:cubicBezTo>
                    <a:cubicBezTo>
                      <a:pt x="963" y="14458"/>
                      <a:pt x="1215" y="13663"/>
                      <a:pt x="1487" y="12951"/>
                    </a:cubicBezTo>
                    <a:cubicBezTo>
                      <a:pt x="2679" y="9913"/>
                      <a:pt x="3690" y="8868"/>
                      <a:pt x="4443" y="8868"/>
                    </a:cubicBezTo>
                    <a:cubicBezTo>
                      <a:pt x="4536" y="8868"/>
                      <a:pt x="4624" y="8883"/>
                      <a:pt x="4709" y="8913"/>
                    </a:cubicBezTo>
                    <a:cubicBezTo>
                      <a:pt x="4709" y="8913"/>
                      <a:pt x="4730" y="8913"/>
                      <a:pt x="4730" y="8955"/>
                    </a:cubicBezTo>
                    <a:cubicBezTo>
                      <a:pt x="4772" y="8788"/>
                      <a:pt x="4813" y="8599"/>
                      <a:pt x="4834" y="8453"/>
                    </a:cubicBezTo>
                    <a:cubicBezTo>
                      <a:pt x="4876" y="8264"/>
                      <a:pt x="4918" y="8118"/>
                      <a:pt x="4939" y="7930"/>
                    </a:cubicBezTo>
                    <a:cubicBezTo>
                      <a:pt x="5943" y="2406"/>
                      <a:pt x="5253" y="272"/>
                      <a:pt x="3976" y="21"/>
                    </a:cubicBezTo>
                    <a:cubicBezTo>
                      <a:pt x="3903" y="7"/>
                      <a:pt x="3830" y="0"/>
                      <a:pt x="37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35"/>
              <p:cNvSpPr/>
              <p:nvPr/>
            </p:nvSpPr>
            <p:spPr>
              <a:xfrm>
                <a:off x="1293084" y="3002396"/>
                <a:ext cx="90876" cy="135195"/>
              </a:xfrm>
              <a:custGeom>
                <a:avLst/>
                <a:gdLst/>
                <a:ahLst/>
                <a:cxnLst/>
                <a:rect l="l" t="t" r="r" b="b"/>
                <a:pathLst>
                  <a:path w="4708" h="7004" extrusionOk="0">
                    <a:moveTo>
                      <a:pt x="3645" y="0"/>
                    </a:moveTo>
                    <a:cubicBezTo>
                      <a:pt x="2894" y="0"/>
                      <a:pt x="1895" y="1086"/>
                      <a:pt x="732" y="4074"/>
                    </a:cubicBezTo>
                    <a:cubicBezTo>
                      <a:pt x="439" y="4807"/>
                      <a:pt x="209" y="5602"/>
                      <a:pt x="0" y="6376"/>
                    </a:cubicBezTo>
                    <a:lnTo>
                      <a:pt x="0" y="7004"/>
                    </a:lnTo>
                    <a:cubicBezTo>
                      <a:pt x="795" y="5518"/>
                      <a:pt x="2155" y="3907"/>
                      <a:pt x="4394" y="2547"/>
                    </a:cubicBezTo>
                    <a:cubicBezTo>
                      <a:pt x="4708" y="1040"/>
                      <a:pt x="4499" y="287"/>
                      <a:pt x="3976" y="78"/>
                    </a:cubicBezTo>
                    <a:cubicBezTo>
                      <a:pt x="3976" y="78"/>
                      <a:pt x="3934" y="78"/>
                      <a:pt x="3934" y="57"/>
                    </a:cubicBezTo>
                    <a:cubicBezTo>
                      <a:pt x="3842" y="20"/>
                      <a:pt x="3746" y="0"/>
                      <a:pt x="36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35"/>
              <p:cNvSpPr/>
              <p:nvPr/>
            </p:nvSpPr>
            <p:spPr>
              <a:xfrm>
                <a:off x="1144049" y="3012375"/>
                <a:ext cx="125621" cy="218504"/>
              </a:xfrm>
              <a:custGeom>
                <a:avLst/>
                <a:gdLst/>
                <a:ahLst/>
                <a:cxnLst/>
                <a:rect l="l" t="t" r="r" b="b"/>
                <a:pathLst>
                  <a:path w="6508" h="11320" extrusionOk="0">
                    <a:moveTo>
                      <a:pt x="1129" y="0"/>
                    </a:moveTo>
                    <a:cubicBezTo>
                      <a:pt x="1001" y="0"/>
                      <a:pt x="883" y="29"/>
                      <a:pt x="774" y="84"/>
                    </a:cubicBezTo>
                    <a:cubicBezTo>
                      <a:pt x="84" y="440"/>
                      <a:pt x="0" y="1779"/>
                      <a:pt x="1402" y="4708"/>
                    </a:cubicBezTo>
                    <a:cubicBezTo>
                      <a:pt x="1674" y="4938"/>
                      <a:pt x="1967" y="5210"/>
                      <a:pt x="2281" y="5524"/>
                    </a:cubicBezTo>
                    <a:cubicBezTo>
                      <a:pt x="4059" y="7261"/>
                      <a:pt x="5671" y="9876"/>
                      <a:pt x="6507" y="11320"/>
                    </a:cubicBezTo>
                    <a:lnTo>
                      <a:pt x="6507" y="10839"/>
                    </a:lnTo>
                    <a:cubicBezTo>
                      <a:pt x="6507" y="10797"/>
                      <a:pt x="6487" y="10755"/>
                      <a:pt x="6487" y="10734"/>
                    </a:cubicBezTo>
                    <a:cubicBezTo>
                      <a:pt x="5775" y="9123"/>
                      <a:pt x="4855" y="6591"/>
                      <a:pt x="4541" y="4373"/>
                    </a:cubicBezTo>
                    <a:lnTo>
                      <a:pt x="4541" y="4290"/>
                    </a:lnTo>
                    <a:cubicBezTo>
                      <a:pt x="4478" y="4122"/>
                      <a:pt x="4415" y="3976"/>
                      <a:pt x="4331" y="3829"/>
                    </a:cubicBezTo>
                    <a:cubicBezTo>
                      <a:pt x="2953" y="1019"/>
                      <a:pt x="1881" y="0"/>
                      <a:pt x="11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35"/>
              <p:cNvSpPr/>
              <p:nvPr/>
            </p:nvSpPr>
            <p:spPr>
              <a:xfrm>
                <a:off x="1228053" y="2998535"/>
                <a:ext cx="65841" cy="222249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11514" extrusionOk="0">
                    <a:moveTo>
                      <a:pt x="1163" y="0"/>
                    </a:moveTo>
                    <a:cubicBezTo>
                      <a:pt x="1131" y="0"/>
                      <a:pt x="1099" y="2"/>
                      <a:pt x="1067" y="6"/>
                    </a:cubicBezTo>
                    <a:cubicBezTo>
                      <a:pt x="565" y="90"/>
                      <a:pt x="168" y="613"/>
                      <a:pt x="63" y="1784"/>
                    </a:cubicBezTo>
                    <a:cubicBezTo>
                      <a:pt x="0" y="2579"/>
                      <a:pt x="21" y="3626"/>
                      <a:pt x="231" y="5007"/>
                    </a:cubicBezTo>
                    <a:lnTo>
                      <a:pt x="231" y="5090"/>
                    </a:lnTo>
                    <a:cubicBezTo>
                      <a:pt x="544" y="7308"/>
                      <a:pt x="1465" y="9840"/>
                      <a:pt x="2135" y="11472"/>
                    </a:cubicBezTo>
                    <a:cubicBezTo>
                      <a:pt x="2135" y="11493"/>
                      <a:pt x="2155" y="11493"/>
                      <a:pt x="2155" y="11514"/>
                    </a:cubicBezTo>
                    <a:cubicBezTo>
                      <a:pt x="2197" y="10635"/>
                      <a:pt x="2427" y="9003"/>
                      <a:pt x="3411" y="7224"/>
                    </a:cubicBezTo>
                    <a:cubicBezTo>
                      <a:pt x="3369" y="6994"/>
                      <a:pt x="3369" y="6785"/>
                      <a:pt x="3369" y="6576"/>
                    </a:cubicBezTo>
                    <a:cubicBezTo>
                      <a:pt x="3327" y="5927"/>
                      <a:pt x="3306" y="5300"/>
                      <a:pt x="3223" y="4693"/>
                    </a:cubicBezTo>
                    <a:cubicBezTo>
                      <a:pt x="3055" y="3416"/>
                      <a:pt x="2846" y="2454"/>
                      <a:pt x="2595" y="1742"/>
                    </a:cubicBezTo>
                    <a:cubicBezTo>
                      <a:pt x="2181" y="482"/>
                      <a:pt x="1675" y="0"/>
                      <a:pt x="11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35"/>
              <p:cNvSpPr/>
              <p:nvPr/>
            </p:nvSpPr>
            <p:spPr>
              <a:xfrm>
                <a:off x="1091546" y="3068719"/>
                <a:ext cx="178123" cy="167005"/>
              </a:xfrm>
              <a:custGeom>
                <a:avLst/>
                <a:gdLst/>
                <a:ahLst/>
                <a:cxnLst/>
                <a:rect l="l" t="t" r="r" b="b"/>
                <a:pathLst>
                  <a:path w="9228" h="8652" extrusionOk="0">
                    <a:moveTo>
                      <a:pt x="1008" y="1"/>
                    </a:moveTo>
                    <a:cubicBezTo>
                      <a:pt x="743" y="1"/>
                      <a:pt x="541" y="88"/>
                      <a:pt x="398" y="241"/>
                    </a:cubicBezTo>
                    <a:cubicBezTo>
                      <a:pt x="0" y="638"/>
                      <a:pt x="84" y="1350"/>
                      <a:pt x="858" y="2521"/>
                    </a:cubicBezTo>
                    <a:cubicBezTo>
                      <a:pt x="1277" y="3149"/>
                      <a:pt x="1925" y="3902"/>
                      <a:pt x="2846" y="4802"/>
                    </a:cubicBezTo>
                    <a:cubicBezTo>
                      <a:pt x="3285" y="5221"/>
                      <a:pt x="3766" y="5639"/>
                      <a:pt x="4290" y="6057"/>
                    </a:cubicBezTo>
                    <a:cubicBezTo>
                      <a:pt x="4582" y="6288"/>
                      <a:pt x="4896" y="6518"/>
                      <a:pt x="5168" y="6727"/>
                    </a:cubicBezTo>
                    <a:cubicBezTo>
                      <a:pt x="7763" y="7292"/>
                      <a:pt x="9227" y="8652"/>
                      <a:pt x="9227" y="8652"/>
                    </a:cubicBezTo>
                    <a:lnTo>
                      <a:pt x="9227" y="8464"/>
                    </a:lnTo>
                    <a:cubicBezTo>
                      <a:pt x="8391" y="6999"/>
                      <a:pt x="6779" y="4405"/>
                      <a:pt x="5001" y="2647"/>
                    </a:cubicBezTo>
                    <a:cubicBezTo>
                      <a:pt x="4645" y="2312"/>
                      <a:pt x="4373" y="2061"/>
                      <a:pt x="4101" y="1810"/>
                    </a:cubicBezTo>
                    <a:cubicBezTo>
                      <a:pt x="3453" y="1245"/>
                      <a:pt x="2867" y="806"/>
                      <a:pt x="2406" y="513"/>
                    </a:cubicBezTo>
                    <a:cubicBezTo>
                      <a:pt x="1821" y="155"/>
                      <a:pt x="1359" y="1"/>
                      <a:pt x="10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35"/>
              <p:cNvSpPr/>
              <p:nvPr/>
            </p:nvSpPr>
            <p:spPr>
              <a:xfrm>
                <a:off x="859318" y="3484109"/>
                <a:ext cx="341288" cy="627775"/>
              </a:xfrm>
              <a:custGeom>
                <a:avLst/>
                <a:gdLst/>
                <a:ahLst/>
                <a:cxnLst/>
                <a:rect l="l" t="t" r="r" b="b"/>
                <a:pathLst>
                  <a:path w="17681" h="32523" extrusionOk="0">
                    <a:moveTo>
                      <a:pt x="0" y="0"/>
                    </a:moveTo>
                    <a:lnTo>
                      <a:pt x="16090" y="32076"/>
                    </a:lnTo>
                    <a:cubicBezTo>
                      <a:pt x="16208" y="32356"/>
                      <a:pt x="16493" y="32522"/>
                      <a:pt x="16783" y="32522"/>
                    </a:cubicBezTo>
                    <a:cubicBezTo>
                      <a:pt x="16904" y="32522"/>
                      <a:pt x="17026" y="32493"/>
                      <a:pt x="17137" y="32432"/>
                    </a:cubicBezTo>
                    <a:cubicBezTo>
                      <a:pt x="17513" y="32243"/>
                      <a:pt x="17681" y="31762"/>
                      <a:pt x="17471" y="31385"/>
                    </a:cubicBezTo>
                    <a:lnTo>
                      <a:pt x="2511" y="1507"/>
                    </a:lnTo>
                    <a:cubicBezTo>
                      <a:pt x="1611" y="1088"/>
                      <a:pt x="774" y="56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35"/>
              <p:cNvSpPr/>
              <p:nvPr/>
            </p:nvSpPr>
            <p:spPr>
              <a:xfrm>
                <a:off x="719973" y="2847995"/>
                <a:ext cx="1117538" cy="689852"/>
              </a:xfrm>
              <a:custGeom>
                <a:avLst/>
                <a:gdLst/>
                <a:ahLst/>
                <a:cxnLst/>
                <a:rect l="l" t="t" r="r" b="b"/>
                <a:pathLst>
                  <a:path w="57896" h="35739" extrusionOk="0">
                    <a:moveTo>
                      <a:pt x="41975" y="11635"/>
                    </a:moveTo>
                    <a:cubicBezTo>
                      <a:pt x="43205" y="11635"/>
                      <a:pt x="44228" y="11949"/>
                      <a:pt x="44589" y="12680"/>
                    </a:cubicBezTo>
                    <a:cubicBezTo>
                      <a:pt x="45342" y="14187"/>
                      <a:pt x="44254" y="17932"/>
                      <a:pt x="40739" y="19689"/>
                    </a:cubicBezTo>
                    <a:cubicBezTo>
                      <a:pt x="39358" y="20384"/>
                      <a:pt x="38021" y="20647"/>
                      <a:pt x="36875" y="20647"/>
                    </a:cubicBezTo>
                    <a:cubicBezTo>
                      <a:pt x="35120" y="20647"/>
                      <a:pt x="33816" y="20029"/>
                      <a:pt x="33499" y="19397"/>
                    </a:cubicBezTo>
                    <a:cubicBezTo>
                      <a:pt x="32620" y="17597"/>
                      <a:pt x="35445" y="13810"/>
                      <a:pt x="37809" y="12617"/>
                    </a:cubicBezTo>
                    <a:cubicBezTo>
                      <a:pt x="39053" y="12007"/>
                      <a:pt x="40637" y="11635"/>
                      <a:pt x="41975" y="11635"/>
                    </a:cubicBezTo>
                    <a:close/>
                    <a:moveTo>
                      <a:pt x="21021" y="22282"/>
                    </a:moveTo>
                    <a:cubicBezTo>
                      <a:pt x="22797" y="22282"/>
                      <a:pt x="24439" y="22721"/>
                      <a:pt x="24920" y="23707"/>
                    </a:cubicBezTo>
                    <a:cubicBezTo>
                      <a:pt x="25444" y="24753"/>
                      <a:pt x="24314" y="27933"/>
                      <a:pt x="20819" y="29670"/>
                    </a:cubicBezTo>
                    <a:cubicBezTo>
                      <a:pt x="19640" y="30260"/>
                      <a:pt x="18444" y="30498"/>
                      <a:pt x="17347" y="30498"/>
                    </a:cubicBezTo>
                    <a:cubicBezTo>
                      <a:pt x="15175" y="30498"/>
                      <a:pt x="13390" y="29562"/>
                      <a:pt x="12889" y="28561"/>
                    </a:cubicBezTo>
                    <a:cubicBezTo>
                      <a:pt x="12136" y="27034"/>
                      <a:pt x="14542" y="24293"/>
                      <a:pt x="16928" y="23121"/>
                    </a:cubicBezTo>
                    <a:cubicBezTo>
                      <a:pt x="17997" y="22581"/>
                      <a:pt x="19554" y="22282"/>
                      <a:pt x="21021" y="22282"/>
                    </a:cubicBezTo>
                    <a:close/>
                    <a:moveTo>
                      <a:pt x="49087" y="0"/>
                    </a:moveTo>
                    <a:cubicBezTo>
                      <a:pt x="47413" y="5252"/>
                      <a:pt x="44275" y="5880"/>
                      <a:pt x="38688" y="8286"/>
                    </a:cubicBezTo>
                    <a:cubicBezTo>
                      <a:pt x="37663" y="8725"/>
                      <a:pt x="36596" y="9228"/>
                      <a:pt x="35403" y="9793"/>
                    </a:cubicBezTo>
                    <a:cubicBezTo>
                      <a:pt x="34943" y="10023"/>
                      <a:pt x="34503" y="10295"/>
                      <a:pt x="34085" y="10546"/>
                    </a:cubicBezTo>
                    <a:cubicBezTo>
                      <a:pt x="31846" y="11948"/>
                      <a:pt x="30528" y="13517"/>
                      <a:pt x="29691" y="15003"/>
                    </a:cubicBezTo>
                    <a:cubicBezTo>
                      <a:pt x="28708" y="16781"/>
                      <a:pt x="28477" y="18392"/>
                      <a:pt x="28436" y="19292"/>
                    </a:cubicBezTo>
                    <a:lnTo>
                      <a:pt x="28436" y="19355"/>
                    </a:lnTo>
                    <a:lnTo>
                      <a:pt x="28436" y="19836"/>
                    </a:lnTo>
                    <a:lnTo>
                      <a:pt x="28436" y="20024"/>
                    </a:lnTo>
                    <a:cubicBezTo>
                      <a:pt x="28436" y="20024"/>
                      <a:pt x="26992" y="18664"/>
                      <a:pt x="24376" y="18120"/>
                    </a:cubicBezTo>
                    <a:cubicBezTo>
                      <a:pt x="23720" y="17974"/>
                      <a:pt x="22985" y="17885"/>
                      <a:pt x="22178" y="17885"/>
                    </a:cubicBezTo>
                    <a:cubicBezTo>
                      <a:pt x="20903" y="17885"/>
                      <a:pt x="19450" y="18108"/>
                      <a:pt x="17848" y="18685"/>
                    </a:cubicBezTo>
                    <a:cubicBezTo>
                      <a:pt x="17262" y="18894"/>
                      <a:pt x="16656" y="19166"/>
                      <a:pt x="16070" y="19459"/>
                    </a:cubicBezTo>
                    <a:cubicBezTo>
                      <a:pt x="15024" y="19982"/>
                      <a:pt x="14040" y="20505"/>
                      <a:pt x="13182" y="20987"/>
                    </a:cubicBezTo>
                    <a:cubicBezTo>
                      <a:pt x="9081" y="23328"/>
                      <a:pt x="6703" y="25186"/>
                      <a:pt x="3522" y="25186"/>
                    </a:cubicBezTo>
                    <a:cubicBezTo>
                      <a:pt x="2467" y="25186"/>
                      <a:pt x="1324" y="24981"/>
                      <a:pt x="0" y="24523"/>
                    </a:cubicBezTo>
                    <a:lnTo>
                      <a:pt x="0" y="24523"/>
                    </a:lnTo>
                    <a:cubicBezTo>
                      <a:pt x="1" y="24523"/>
                      <a:pt x="2595" y="29607"/>
                      <a:pt x="7198" y="32913"/>
                    </a:cubicBezTo>
                    <a:cubicBezTo>
                      <a:pt x="7972" y="33499"/>
                      <a:pt x="8809" y="34001"/>
                      <a:pt x="9709" y="34441"/>
                    </a:cubicBezTo>
                    <a:cubicBezTo>
                      <a:pt x="11362" y="35235"/>
                      <a:pt x="13203" y="35739"/>
                      <a:pt x="15214" y="35739"/>
                    </a:cubicBezTo>
                    <a:cubicBezTo>
                      <a:pt x="17809" y="35739"/>
                      <a:pt x="20688" y="34900"/>
                      <a:pt x="23812" y="32767"/>
                    </a:cubicBezTo>
                    <a:cubicBezTo>
                      <a:pt x="29712" y="28708"/>
                      <a:pt x="29063" y="24544"/>
                      <a:pt x="30361" y="23895"/>
                    </a:cubicBezTo>
                    <a:cubicBezTo>
                      <a:pt x="30500" y="23828"/>
                      <a:pt x="30670" y="23799"/>
                      <a:pt x="30869" y="23799"/>
                    </a:cubicBezTo>
                    <a:cubicBezTo>
                      <a:pt x="32036" y="23799"/>
                      <a:pt x="34204" y="24787"/>
                      <a:pt x="37019" y="24787"/>
                    </a:cubicBezTo>
                    <a:cubicBezTo>
                      <a:pt x="38350" y="24787"/>
                      <a:pt x="39825" y="24566"/>
                      <a:pt x="41408" y="23916"/>
                    </a:cubicBezTo>
                    <a:cubicBezTo>
                      <a:pt x="57896" y="17262"/>
                      <a:pt x="49088" y="1"/>
                      <a:pt x="490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35"/>
              <p:cNvSpPr/>
              <p:nvPr/>
            </p:nvSpPr>
            <p:spPr>
              <a:xfrm>
                <a:off x="1105270" y="3377077"/>
                <a:ext cx="404716" cy="771830"/>
              </a:xfrm>
              <a:custGeom>
                <a:avLst/>
                <a:gdLst/>
                <a:ahLst/>
                <a:cxnLst/>
                <a:rect l="l" t="t" r="r" b="b"/>
                <a:pathLst>
                  <a:path w="20967" h="39986" extrusionOk="0">
                    <a:moveTo>
                      <a:pt x="2846" y="0"/>
                    </a:moveTo>
                    <a:cubicBezTo>
                      <a:pt x="1884" y="440"/>
                      <a:pt x="942" y="900"/>
                      <a:pt x="1" y="1402"/>
                    </a:cubicBezTo>
                    <a:lnTo>
                      <a:pt x="20966" y="39985"/>
                    </a:lnTo>
                    <a:lnTo>
                      <a:pt x="284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35"/>
              <p:cNvSpPr/>
              <p:nvPr/>
            </p:nvSpPr>
            <p:spPr>
              <a:xfrm>
                <a:off x="1312463" y="3299519"/>
                <a:ext cx="223774" cy="897450"/>
              </a:xfrm>
              <a:custGeom>
                <a:avLst/>
                <a:gdLst/>
                <a:ahLst/>
                <a:cxnLst/>
                <a:rect l="l" t="t" r="r" b="b"/>
                <a:pathLst>
                  <a:path w="11593" h="46494" extrusionOk="0">
                    <a:moveTo>
                      <a:pt x="6382" y="1"/>
                    </a:moveTo>
                    <a:cubicBezTo>
                      <a:pt x="4227" y="273"/>
                      <a:pt x="2093" y="670"/>
                      <a:pt x="0" y="1214"/>
                    </a:cubicBezTo>
                    <a:lnTo>
                      <a:pt x="11425" y="46179"/>
                    </a:lnTo>
                    <a:lnTo>
                      <a:pt x="11592" y="46493"/>
                    </a:lnTo>
                    <a:lnTo>
                      <a:pt x="638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35"/>
              <p:cNvSpPr/>
              <p:nvPr/>
            </p:nvSpPr>
            <p:spPr>
              <a:xfrm>
                <a:off x="1537820" y="3295080"/>
                <a:ext cx="184184" cy="906735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46975" extrusionOk="0">
                    <a:moveTo>
                      <a:pt x="3118" y="1"/>
                    </a:moveTo>
                    <a:lnTo>
                      <a:pt x="1" y="46891"/>
                    </a:lnTo>
                    <a:lnTo>
                      <a:pt x="64" y="46974"/>
                    </a:lnTo>
                    <a:lnTo>
                      <a:pt x="9542" y="838"/>
                    </a:lnTo>
                    <a:cubicBezTo>
                      <a:pt x="7408" y="398"/>
                      <a:pt x="5253" y="126"/>
                      <a:pt x="31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35"/>
              <p:cNvSpPr/>
              <p:nvPr/>
            </p:nvSpPr>
            <p:spPr>
              <a:xfrm>
                <a:off x="1539441" y="3357292"/>
                <a:ext cx="451563" cy="847746"/>
              </a:xfrm>
              <a:custGeom>
                <a:avLst/>
                <a:gdLst/>
                <a:ahLst/>
                <a:cxnLst/>
                <a:rect l="l" t="t" r="r" b="b"/>
                <a:pathLst>
                  <a:path w="23394" h="43919" extrusionOk="0">
                    <a:moveTo>
                      <a:pt x="17514" y="0"/>
                    </a:moveTo>
                    <a:lnTo>
                      <a:pt x="0" y="43856"/>
                    </a:lnTo>
                    <a:lnTo>
                      <a:pt x="21" y="43919"/>
                    </a:lnTo>
                    <a:lnTo>
                      <a:pt x="23393" y="2804"/>
                    </a:lnTo>
                    <a:cubicBezTo>
                      <a:pt x="21552" y="1716"/>
                      <a:pt x="19585" y="774"/>
                      <a:pt x="175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35"/>
              <p:cNvSpPr/>
              <p:nvPr/>
            </p:nvSpPr>
            <p:spPr>
              <a:xfrm>
                <a:off x="1541468" y="3717939"/>
                <a:ext cx="807771" cy="489125"/>
              </a:xfrm>
              <a:custGeom>
                <a:avLst/>
                <a:gdLst/>
                <a:ahLst/>
                <a:cxnLst/>
                <a:rect l="l" t="t" r="r" b="b"/>
                <a:pathLst>
                  <a:path w="41848" h="25340" extrusionOk="0">
                    <a:moveTo>
                      <a:pt x="40132" y="1"/>
                    </a:moveTo>
                    <a:lnTo>
                      <a:pt x="0" y="25297"/>
                    </a:lnTo>
                    <a:lnTo>
                      <a:pt x="21" y="25339"/>
                    </a:lnTo>
                    <a:lnTo>
                      <a:pt x="2323" y="24293"/>
                    </a:lnTo>
                    <a:lnTo>
                      <a:pt x="41847" y="2867"/>
                    </a:lnTo>
                    <a:cubicBezTo>
                      <a:pt x="41282" y="1926"/>
                      <a:pt x="40738" y="963"/>
                      <a:pt x="401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35"/>
              <p:cNvSpPr/>
              <p:nvPr/>
            </p:nvSpPr>
            <p:spPr>
              <a:xfrm>
                <a:off x="1540657" y="3502678"/>
                <a:ext cx="676514" cy="703171"/>
              </a:xfrm>
              <a:custGeom>
                <a:avLst/>
                <a:gdLst/>
                <a:ahLst/>
                <a:cxnLst/>
                <a:rect l="l" t="t" r="r" b="b"/>
                <a:pathLst>
                  <a:path w="35048" h="36429" extrusionOk="0">
                    <a:moveTo>
                      <a:pt x="30319" y="1"/>
                    </a:moveTo>
                    <a:lnTo>
                      <a:pt x="0" y="36408"/>
                    </a:lnTo>
                    <a:lnTo>
                      <a:pt x="42" y="36429"/>
                    </a:lnTo>
                    <a:lnTo>
                      <a:pt x="35047" y="4457"/>
                    </a:lnTo>
                    <a:cubicBezTo>
                      <a:pt x="33562" y="2867"/>
                      <a:pt x="31992" y="1381"/>
                      <a:pt x="303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35"/>
              <p:cNvSpPr/>
              <p:nvPr/>
            </p:nvSpPr>
            <p:spPr>
              <a:xfrm>
                <a:off x="1106081" y="3293362"/>
                <a:ext cx="1241942" cy="578477"/>
              </a:xfrm>
              <a:custGeom>
                <a:avLst/>
                <a:gdLst/>
                <a:ahLst/>
                <a:cxnLst/>
                <a:rect l="l" t="t" r="r" b="b"/>
                <a:pathLst>
                  <a:path w="64341" h="29969" extrusionOk="0">
                    <a:moveTo>
                      <a:pt x="22677" y="1"/>
                    </a:moveTo>
                    <a:cubicBezTo>
                      <a:pt x="14646" y="1"/>
                      <a:pt x="6864" y="2068"/>
                      <a:pt x="0" y="5823"/>
                    </a:cubicBezTo>
                    <a:lnTo>
                      <a:pt x="5043" y="15113"/>
                    </a:lnTo>
                    <a:cubicBezTo>
                      <a:pt x="10388" y="12178"/>
                      <a:pt x="16434" y="10569"/>
                      <a:pt x="22675" y="10569"/>
                    </a:cubicBezTo>
                    <a:cubicBezTo>
                      <a:pt x="26133" y="10569"/>
                      <a:pt x="29652" y="11063"/>
                      <a:pt x="33143" y="12100"/>
                    </a:cubicBezTo>
                    <a:cubicBezTo>
                      <a:pt x="42915" y="15008"/>
                      <a:pt x="50594" y="21620"/>
                      <a:pt x="55050" y="29969"/>
                    </a:cubicBezTo>
                    <a:lnTo>
                      <a:pt x="64341" y="24926"/>
                    </a:lnTo>
                    <a:cubicBezTo>
                      <a:pt x="58775" y="14548"/>
                      <a:pt x="49359" y="6262"/>
                      <a:pt x="37328" y="2329"/>
                    </a:cubicBezTo>
                    <a:cubicBezTo>
                      <a:pt x="36931" y="2203"/>
                      <a:pt x="36533" y="2098"/>
                      <a:pt x="36156" y="1973"/>
                    </a:cubicBezTo>
                    <a:cubicBezTo>
                      <a:pt x="31663" y="637"/>
                      <a:pt x="27132" y="1"/>
                      <a:pt x="226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35"/>
              <p:cNvSpPr/>
              <p:nvPr/>
            </p:nvSpPr>
            <p:spPr>
              <a:xfrm>
                <a:off x="1424746" y="4098508"/>
                <a:ext cx="238695" cy="214258"/>
              </a:xfrm>
              <a:custGeom>
                <a:avLst/>
                <a:gdLst/>
                <a:ahLst/>
                <a:cxnLst/>
                <a:rect l="l" t="t" r="r" b="b"/>
                <a:pathLst>
                  <a:path w="12366" h="11100" extrusionOk="0">
                    <a:moveTo>
                      <a:pt x="6193" y="0"/>
                    </a:moveTo>
                    <a:cubicBezTo>
                      <a:pt x="3785" y="0"/>
                      <a:pt x="1564" y="1561"/>
                      <a:pt x="858" y="3970"/>
                    </a:cubicBezTo>
                    <a:cubicBezTo>
                      <a:pt x="0" y="6921"/>
                      <a:pt x="1674" y="10017"/>
                      <a:pt x="4603" y="10875"/>
                    </a:cubicBezTo>
                    <a:cubicBezTo>
                      <a:pt x="5127" y="11027"/>
                      <a:pt x="5654" y="11100"/>
                      <a:pt x="6174" y="11100"/>
                    </a:cubicBezTo>
                    <a:cubicBezTo>
                      <a:pt x="8582" y="11100"/>
                      <a:pt x="10802" y="9540"/>
                      <a:pt x="11508" y="7130"/>
                    </a:cubicBezTo>
                    <a:cubicBezTo>
                      <a:pt x="12366" y="4180"/>
                      <a:pt x="10692" y="1083"/>
                      <a:pt x="7763" y="225"/>
                    </a:cubicBezTo>
                    <a:cubicBezTo>
                      <a:pt x="7240" y="73"/>
                      <a:pt x="6712" y="0"/>
                      <a:pt x="61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35"/>
              <p:cNvSpPr/>
              <p:nvPr/>
            </p:nvSpPr>
            <p:spPr>
              <a:xfrm>
                <a:off x="1472404" y="4140992"/>
                <a:ext cx="142993" cy="128516"/>
              </a:xfrm>
              <a:custGeom>
                <a:avLst/>
                <a:gdLst/>
                <a:ahLst/>
                <a:cxnLst/>
                <a:rect l="l" t="t" r="r" b="b"/>
                <a:pathLst>
                  <a:path w="7408" h="6658" extrusionOk="0">
                    <a:moveTo>
                      <a:pt x="3711" y="1"/>
                    </a:moveTo>
                    <a:cubicBezTo>
                      <a:pt x="2276" y="1"/>
                      <a:pt x="954" y="951"/>
                      <a:pt x="523" y="2397"/>
                    </a:cubicBezTo>
                    <a:cubicBezTo>
                      <a:pt x="0" y="4155"/>
                      <a:pt x="1004" y="5996"/>
                      <a:pt x="2762" y="6519"/>
                    </a:cubicBezTo>
                    <a:cubicBezTo>
                      <a:pt x="3077" y="6613"/>
                      <a:pt x="3395" y="6658"/>
                      <a:pt x="3708" y="6658"/>
                    </a:cubicBezTo>
                    <a:cubicBezTo>
                      <a:pt x="5138" y="6658"/>
                      <a:pt x="6455" y="5722"/>
                      <a:pt x="6884" y="4280"/>
                    </a:cubicBezTo>
                    <a:cubicBezTo>
                      <a:pt x="7407" y="2523"/>
                      <a:pt x="6424" y="660"/>
                      <a:pt x="4645" y="137"/>
                    </a:cubicBezTo>
                    <a:cubicBezTo>
                      <a:pt x="4334" y="45"/>
                      <a:pt x="4020" y="1"/>
                      <a:pt x="37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65" name="Google Shape;765;p35"/>
          <p:cNvSpPr txBox="1">
            <a:spLocks noGrp="1"/>
          </p:cNvSpPr>
          <p:nvPr>
            <p:ph type="title"/>
          </p:nvPr>
        </p:nvSpPr>
        <p:spPr>
          <a:xfrm>
            <a:off x="2035813" y="1338315"/>
            <a:ext cx="4776300" cy="1525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4000" dirty="0"/>
              <a:t>Драма</a:t>
            </a:r>
            <a:br>
              <a:rPr lang="sr-Cyrl-RS" sz="4000" dirty="0"/>
            </a:br>
            <a:r>
              <a:rPr lang="sr-Cyrl-RS" sz="4000" dirty="0"/>
              <a:t>Драматизација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892857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Google Shape;1609;p50"/>
          <p:cNvGrpSpPr/>
          <p:nvPr/>
        </p:nvGrpSpPr>
        <p:grpSpPr>
          <a:xfrm>
            <a:off x="2396249" y="1195579"/>
            <a:ext cx="4816800" cy="2752342"/>
            <a:chOff x="3606792" y="1195579"/>
            <a:chExt cx="4816800" cy="2752342"/>
          </a:xfrm>
        </p:grpSpPr>
        <p:sp>
          <p:nvSpPr>
            <p:cNvPr id="1610" name="Google Shape;1610;p50"/>
            <p:cNvSpPr/>
            <p:nvPr/>
          </p:nvSpPr>
          <p:spPr>
            <a:xfrm>
              <a:off x="4064937" y="1195579"/>
              <a:ext cx="3900600" cy="2610600"/>
            </a:xfrm>
            <a:prstGeom prst="round2SameRect">
              <a:avLst>
                <a:gd name="adj1" fmla="val 5556"/>
                <a:gd name="adj2" fmla="val 1449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50"/>
            <p:cNvSpPr/>
            <p:nvPr/>
          </p:nvSpPr>
          <p:spPr>
            <a:xfrm>
              <a:off x="3606792" y="3806321"/>
              <a:ext cx="4816800" cy="141600"/>
            </a:xfrm>
            <a:prstGeom prst="round2SameRect">
              <a:avLst>
                <a:gd name="adj1" fmla="val 5556"/>
                <a:gd name="adj2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50"/>
            <p:cNvSpPr/>
            <p:nvPr/>
          </p:nvSpPr>
          <p:spPr>
            <a:xfrm>
              <a:off x="5631819" y="3806321"/>
              <a:ext cx="766800" cy="55200"/>
            </a:xfrm>
            <a:prstGeom prst="round2SameRect">
              <a:avLst>
                <a:gd name="adj1" fmla="val 5556"/>
                <a:gd name="adj2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pic>
          <p:nvPicPr>
            <p:cNvPr id="1613" name="Google Shape;1613;p50"/>
            <p:cNvPicPr preferRelativeResize="0"/>
            <p:nvPr/>
          </p:nvPicPr>
          <p:blipFill rotWithShape="1">
            <a:blip r:embed="rId3">
              <a:alphaModFix/>
            </a:blip>
            <a:srcRect l="5068" r="5068"/>
            <a:stretch/>
          </p:blipFill>
          <p:spPr>
            <a:xfrm>
              <a:off x="4182949" y="1339889"/>
              <a:ext cx="3664486" cy="22937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14" name="Google Shape;1614;p50"/>
          <p:cNvSpPr txBox="1">
            <a:spLocks noGrp="1"/>
          </p:cNvSpPr>
          <p:nvPr>
            <p:ph type="title"/>
          </p:nvPr>
        </p:nvSpPr>
        <p:spPr>
          <a:xfrm>
            <a:off x="3092701" y="1924281"/>
            <a:ext cx="2594214" cy="1125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4400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Филм</a:t>
            </a:r>
            <a:r>
              <a:rPr lang="sr-Cyrl-RS" sz="4000" b="1" dirty="0"/>
              <a:t> </a:t>
            </a:r>
            <a:endParaRPr sz="4000" b="1" dirty="0"/>
          </a:p>
        </p:txBody>
      </p:sp>
      <p:grpSp>
        <p:nvGrpSpPr>
          <p:cNvPr id="11" name="Google Shape;2146;p52">
            <a:extLst>
              <a:ext uri="{FF2B5EF4-FFF2-40B4-BE49-F238E27FC236}">
                <a16:creationId xmlns:a16="http://schemas.microsoft.com/office/drawing/2014/main" id="{439E218B-239D-4242-A140-0D76ABBE1CF6}"/>
              </a:ext>
            </a:extLst>
          </p:cNvPr>
          <p:cNvGrpSpPr/>
          <p:nvPr/>
        </p:nvGrpSpPr>
        <p:grpSpPr>
          <a:xfrm>
            <a:off x="6937251" y="786554"/>
            <a:ext cx="551596" cy="550625"/>
            <a:chOff x="2308404" y="3231427"/>
            <a:chExt cx="551596" cy="550625"/>
          </a:xfrm>
        </p:grpSpPr>
        <p:sp>
          <p:nvSpPr>
            <p:cNvPr id="12" name="Google Shape;2147;p52">
              <a:extLst>
                <a:ext uri="{FF2B5EF4-FFF2-40B4-BE49-F238E27FC236}">
                  <a16:creationId xmlns:a16="http://schemas.microsoft.com/office/drawing/2014/main" id="{F5519460-10EC-440B-ACFB-E916409826F5}"/>
                </a:ext>
              </a:extLst>
            </p:cNvPr>
            <p:cNvSpPr/>
            <p:nvPr/>
          </p:nvSpPr>
          <p:spPr>
            <a:xfrm>
              <a:off x="2517889" y="3642689"/>
              <a:ext cx="132657" cy="124950"/>
            </a:xfrm>
            <a:custGeom>
              <a:avLst/>
              <a:gdLst/>
              <a:ahLst/>
              <a:cxnLst/>
              <a:rect l="l" t="t" r="r" b="b"/>
              <a:pathLst>
                <a:path w="4372" h="4118" extrusionOk="0">
                  <a:moveTo>
                    <a:pt x="3896" y="1"/>
                  </a:moveTo>
                  <a:lnTo>
                    <a:pt x="476" y="127"/>
                  </a:lnTo>
                  <a:lnTo>
                    <a:pt x="1" y="4118"/>
                  </a:lnTo>
                  <a:lnTo>
                    <a:pt x="4371" y="4118"/>
                  </a:lnTo>
                  <a:lnTo>
                    <a:pt x="38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2148;p52">
              <a:extLst>
                <a:ext uri="{FF2B5EF4-FFF2-40B4-BE49-F238E27FC236}">
                  <a16:creationId xmlns:a16="http://schemas.microsoft.com/office/drawing/2014/main" id="{B1B0EA2C-243B-4282-B28B-48F56CFCA81F}"/>
                </a:ext>
              </a:extLst>
            </p:cNvPr>
            <p:cNvSpPr/>
            <p:nvPr/>
          </p:nvSpPr>
          <p:spPr>
            <a:xfrm>
              <a:off x="2525596" y="3642689"/>
              <a:ext cx="118214" cy="57681"/>
            </a:xfrm>
            <a:custGeom>
              <a:avLst/>
              <a:gdLst/>
              <a:ahLst/>
              <a:cxnLst/>
              <a:rect l="l" t="t" r="r" b="b"/>
              <a:pathLst>
                <a:path w="3896" h="1901" extrusionOk="0">
                  <a:moveTo>
                    <a:pt x="3642" y="1"/>
                  </a:moveTo>
                  <a:lnTo>
                    <a:pt x="222" y="127"/>
                  </a:lnTo>
                  <a:lnTo>
                    <a:pt x="0" y="1837"/>
                  </a:lnTo>
                  <a:lnTo>
                    <a:pt x="3895" y="1901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149;p52">
              <a:extLst>
                <a:ext uri="{FF2B5EF4-FFF2-40B4-BE49-F238E27FC236}">
                  <a16:creationId xmlns:a16="http://schemas.microsoft.com/office/drawing/2014/main" id="{A3870989-F5B5-4FD1-90FC-F479DAAD82C2}"/>
                </a:ext>
              </a:extLst>
            </p:cNvPr>
            <p:cNvSpPr/>
            <p:nvPr/>
          </p:nvSpPr>
          <p:spPr>
            <a:xfrm>
              <a:off x="2458327" y="3761844"/>
              <a:ext cx="257547" cy="20208"/>
            </a:xfrm>
            <a:custGeom>
              <a:avLst/>
              <a:gdLst/>
              <a:ahLst/>
              <a:cxnLst/>
              <a:rect l="l" t="t" r="r" b="b"/>
              <a:pathLst>
                <a:path w="8488" h="666" extrusionOk="0">
                  <a:moveTo>
                    <a:pt x="8329" y="1"/>
                  </a:moveTo>
                  <a:lnTo>
                    <a:pt x="127" y="32"/>
                  </a:lnTo>
                  <a:lnTo>
                    <a:pt x="0" y="666"/>
                  </a:lnTo>
                  <a:lnTo>
                    <a:pt x="8488" y="666"/>
                  </a:lnTo>
                  <a:lnTo>
                    <a:pt x="83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2150;p52">
              <a:extLst>
                <a:ext uri="{FF2B5EF4-FFF2-40B4-BE49-F238E27FC236}">
                  <a16:creationId xmlns:a16="http://schemas.microsoft.com/office/drawing/2014/main" id="{A91D730F-C8CD-4CEE-A5F1-922FD6EE076C}"/>
                </a:ext>
              </a:extLst>
            </p:cNvPr>
            <p:cNvSpPr/>
            <p:nvPr/>
          </p:nvSpPr>
          <p:spPr>
            <a:xfrm>
              <a:off x="2551539" y="3690751"/>
              <a:ext cx="72094" cy="37503"/>
            </a:xfrm>
            <a:custGeom>
              <a:avLst/>
              <a:gdLst/>
              <a:ahLst/>
              <a:cxnLst/>
              <a:rect l="l" t="t" r="r" b="b"/>
              <a:pathLst>
                <a:path w="2376" h="1236" extrusionOk="0">
                  <a:moveTo>
                    <a:pt x="2375" y="0"/>
                  </a:moveTo>
                  <a:lnTo>
                    <a:pt x="0" y="32"/>
                  </a:lnTo>
                  <a:cubicBezTo>
                    <a:pt x="0" y="32"/>
                    <a:pt x="317" y="1235"/>
                    <a:pt x="1109" y="1235"/>
                  </a:cubicBezTo>
                  <a:cubicBezTo>
                    <a:pt x="1964" y="1235"/>
                    <a:pt x="2375" y="0"/>
                    <a:pt x="23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151;p52">
              <a:extLst>
                <a:ext uri="{FF2B5EF4-FFF2-40B4-BE49-F238E27FC236}">
                  <a16:creationId xmlns:a16="http://schemas.microsoft.com/office/drawing/2014/main" id="{86AEFD6B-57DE-4630-933E-5D6ABD8D9C38}"/>
                </a:ext>
              </a:extLst>
            </p:cNvPr>
            <p:cNvSpPr/>
            <p:nvPr/>
          </p:nvSpPr>
          <p:spPr>
            <a:xfrm>
              <a:off x="2312258" y="3231427"/>
              <a:ext cx="543920" cy="384379"/>
            </a:xfrm>
            <a:custGeom>
              <a:avLst/>
              <a:gdLst/>
              <a:ahLst/>
              <a:cxnLst/>
              <a:rect l="l" t="t" r="r" b="b"/>
              <a:pathLst>
                <a:path w="17926" h="12668" extrusionOk="0">
                  <a:moveTo>
                    <a:pt x="17545" y="0"/>
                  </a:moveTo>
                  <a:lnTo>
                    <a:pt x="286" y="222"/>
                  </a:lnTo>
                  <a:lnTo>
                    <a:pt x="1" y="11623"/>
                  </a:lnTo>
                  <a:lnTo>
                    <a:pt x="8995" y="12668"/>
                  </a:lnTo>
                  <a:lnTo>
                    <a:pt x="17925" y="11623"/>
                  </a:lnTo>
                  <a:lnTo>
                    <a:pt x="175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152;p52">
              <a:extLst>
                <a:ext uri="{FF2B5EF4-FFF2-40B4-BE49-F238E27FC236}">
                  <a16:creationId xmlns:a16="http://schemas.microsoft.com/office/drawing/2014/main" id="{9E551522-A04A-4A73-91CA-F34CB5BA2A6D}"/>
                </a:ext>
              </a:extLst>
            </p:cNvPr>
            <p:cNvSpPr/>
            <p:nvPr/>
          </p:nvSpPr>
          <p:spPr>
            <a:xfrm>
              <a:off x="2308404" y="3584067"/>
              <a:ext cx="551596" cy="73065"/>
            </a:xfrm>
            <a:custGeom>
              <a:avLst/>
              <a:gdLst/>
              <a:ahLst/>
              <a:cxnLst/>
              <a:rect l="l" t="t" r="r" b="b"/>
              <a:pathLst>
                <a:path w="18179" h="2408" extrusionOk="0">
                  <a:moveTo>
                    <a:pt x="128" y="1"/>
                  </a:moveTo>
                  <a:lnTo>
                    <a:pt x="1" y="2408"/>
                  </a:lnTo>
                  <a:lnTo>
                    <a:pt x="18179" y="2376"/>
                  </a:lnTo>
                  <a:lnTo>
                    <a:pt x="180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153;p52">
              <a:extLst>
                <a:ext uri="{FF2B5EF4-FFF2-40B4-BE49-F238E27FC236}">
                  <a16:creationId xmlns:a16="http://schemas.microsoft.com/office/drawing/2014/main" id="{313566B5-8739-4D01-8786-79BECF2C8E3F}"/>
                </a:ext>
              </a:extLst>
            </p:cNvPr>
            <p:cNvSpPr/>
            <p:nvPr/>
          </p:nvSpPr>
          <p:spPr>
            <a:xfrm>
              <a:off x="2349731" y="3484149"/>
              <a:ext cx="59623" cy="49974"/>
            </a:xfrm>
            <a:custGeom>
              <a:avLst/>
              <a:gdLst/>
              <a:ahLst/>
              <a:cxnLst/>
              <a:rect l="l" t="t" r="r" b="b"/>
              <a:pathLst>
                <a:path w="1965" h="1647" extrusionOk="0">
                  <a:moveTo>
                    <a:pt x="1331" y="0"/>
                  </a:moveTo>
                  <a:lnTo>
                    <a:pt x="476" y="64"/>
                  </a:lnTo>
                  <a:cubicBezTo>
                    <a:pt x="476" y="64"/>
                    <a:pt x="1" y="159"/>
                    <a:pt x="1" y="602"/>
                  </a:cubicBezTo>
                  <a:lnTo>
                    <a:pt x="1" y="1647"/>
                  </a:lnTo>
                  <a:lnTo>
                    <a:pt x="32" y="1647"/>
                  </a:lnTo>
                  <a:lnTo>
                    <a:pt x="1964" y="1584"/>
                  </a:lnTo>
                  <a:lnTo>
                    <a:pt x="1901" y="570"/>
                  </a:lnTo>
                  <a:cubicBezTo>
                    <a:pt x="1901" y="32"/>
                    <a:pt x="1331" y="0"/>
                    <a:pt x="13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154;p52">
              <a:extLst>
                <a:ext uri="{FF2B5EF4-FFF2-40B4-BE49-F238E27FC236}">
                  <a16:creationId xmlns:a16="http://schemas.microsoft.com/office/drawing/2014/main" id="{BBA37C7F-D0E6-4E88-A2EC-771D52E26B99}"/>
                </a:ext>
              </a:extLst>
            </p:cNvPr>
            <p:cNvSpPr/>
            <p:nvPr/>
          </p:nvSpPr>
          <p:spPr>
            <a:xfrm>
              <a:off x="2644721" y="3484149"/>
              <a:ext cx="58652" cy="48063"/>
            </a:xfrm>
            <a:custGeom>
              <a:avLst/>
              <a:gdLst/>
              <a:ahLst/>
              <a:cxnLst/>
              <a:rect l="l" t="t" r="r" b="b"/>
              <a:pathLst>
                <a:path w="1933" h="1584" extrusionOk="0">
                  <a:moveTo>
                    <a:pt x="571" y="0"/>
                  </a:moveTo>
                  <a:cubicBezTo>
                    <a:pt x="571" y="0"/>
                    <a:pt x="1" y="64"/>
                    <a:pt x="1" y="602"/>
                  </a:cubicBezTo>
                  <a:lnTo>
                    <a:pt x="1" y="1584"/>
                  </a:lnTo>
                  <a:lnTo>
                    <a:pt x="1933" y="1584"/>
                  </a:lnTo>
                  <a:lnTo>
                    <a:pt x="1869" y="539"/>
                  </a:lnTo>
                  <a:cubicBezTo>
                    <a:pt x="1869" y="0"/>
                    <a:pt x="1299" y="0"/>
                    <a:pt x="12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155;p52">
              <a:extLst>
                <a:ext uri="{FF2B5EF4-FFF2-40B4-BE49-F238E27FC236}">
                  <a16:creationId xmlns:a16="http://schemas.microsoft.com/office/drawing/2014/main" id="{8C95EBC8-314F-42E8-8AC3-7DDDAFABF2DF}"/>
                </a:ext>
              </a:extLst>
            </p:cNvPr>
            <p:cNvSpPr/>
            <p:nvPr/>
          </p:nvSpPr>
          <p:spPr>
            <a:xfrm>
              <a:off x="2451591" y="3484149"/>
              <a:ext cx="61535" cy="49974"/>
            </a:xfrm>
            <a:custGeom>
              <a:avLst/>
              <a:gdLst/>
              <a:ahLst/>
              <a:cxnLst/>
              <a:rect l="l" t="t" r="r" b="b"/>
              <a:pathLst>
                <a:path w="2028" h="1647" extrusionOk="0">
                  <a:moveTo>
                    <a:pt x="1394" y="0"/>
                  </a:moveTo>
                  <a:lnTo>
                    <a:pt x="507" y="64"/>
                  </a:lnTo>
                  <a:cubicBezTo>
                    <a:pt x="507" y="64"/>
                    <a:pt x="1" y="159"/>
                    <a:pt x="1" y="697"/>
                  </a:cubicBezTo>
                  <a:lnTo>
                    <a:pt x="1" y="1647"/>
                  </a:lnTo>
                  <a:lnTo>
                    <a:pt x="2027" y="1647"/>
                  </a:lnTo>
                  <a:lnTo>
                    <a:pt x="1964" y="602"/>
                  </a:lnTo>
                  <a:cubicBezTo>
                    <a:pt x="1964" y="159"/>
                    <a:pt x="1394" y="0"/>
                    <a:pt x="13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56;p52">
              <a:extLst>
                <a:ext uri="{FF2B5EF4-FFF2-40B4-BE49-F238E27FC236}">
                  <a16:creationId xmlns:a16="http://schemas.microsoft.com/office/drawing/2014/main" id="{DCF15B26-0678-477D-B1F6-DCC4E90E5C7A}"/>
                </a:ext>
              </a:extLst>
            </p:cNvPr>
            <p:cNvSpPr/>
            <p:nvPr/>
          </p:nvSpPr>
          <p:spPr>
            <a:xfrm>
              <a:off x="2549597" y="3487032"/>
              <a:ext cx="56740" cy="47092"/>
            </a:xfrm>
            <a:custGeom>
              <a:avLst/>
              <a:gdLst/>
              <a:ahLst/>
              <a:cxnLst/>
              <a:rect l="l" t="t" r="r" b="b"/>
              <a:pathLst>
                <a:path w="1870" h="1552" extrusionOk="0">
                  <a:moveTo>
                    <a:pt x="1394" y="0"/>
                  </a:moveTo>
                  <a:lnTo>
                    <a:pt x="444" y="32"/>
                  </a:lnTo>
                  <a:cubicBezTo>
                    <a:pt x="444" y="32"/>
                    <a:pt x="1" y="127"/>
                    <a:pt x="1" y="602"/>
                  </a:cubicBezTo>
                  <a:lnTo>
                    <a:pt x="1" y="1552"/>
                  </a:lnTo>
                  <a:lnTo>
                    <a:pt x="1869" y="1489"/>
                  </a:lnTo>
                  <a:lnTo>
                    <a:pt x="1838" y="539"/>
                  </a:lnTo>
                  <a:cubicBezTo>
                    <a:pt x="1838" y="64"/>
                    <a:pt x="1394" y="0"/>
                    <a:pt x="13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157;p52">
              <a:extLst>
                <a:ext uri="{FF2B5EF4-FFF2-40B4-BE49-F238E27FC236}">
                  <a16:creationId xmlns:a16="http://schemas.microsoft.com/office/drawing/2014/main" id="{C31AE483-6B9A-4335-8FD3-8B2D659B3109}"/>
                </a:ext>
              </a:extLst>
            </p:cNvPr>
            <p:cNvSpPr/>
            <p:nvPr/>
          </p:nvSpPr>
          <p:spPr>
            <a:xfrm>
              <a:off x="2352614" y="3270811"/>
              <a:ext cx="454561" cy="64417"/>
            </a:xfrm>
            <a:custGeom>
              <a:avLst/>
              <a:gdLst/>
              <a:ahLst/>
              <a:cxnLst/>
              <a:rect l="l" t="t" r="r" b="b"/>
              <a:pathLst>
                <a:path w="14981" h="2123" extrusionOk="0">
                  <a:moveTo>
                    <a:pt x="14822" y="1"/>
                  </a:moveTo>
                  <a:lnTo>
                    <a:pt x="127" y="32"/>
                  </a:lnTo>
                  <a:lnTo>
                    <a:pt x="1" y="1109"/>
                  </a:lnTo>
                  <a:cubicBezTo>
                    <a:pt x="1" y="1109"/>
                    <a:pt x="5131" y="2123"/>
                    <a:pt x="7348" y="2123"/>
                  </a:cubicBezTo>
                  <a:cubicBezTo>
                    <a:pt x="9565" y="2123"/>
                    <a:pt x="14980" y="1109"/>
                    <a:pt x="14980" y="1109"/>
                  </a:cubicBezTo>
                  <a:lnTo>
                    <a:pt x="1482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158;p52">
              <a:extLst>
                <a:ext uri="{FF2B5EF4-FFF2-40B4-BE49-F238E27FC236}">
                  <a16:creationId xmlns:a16="http://schemas.microsoft.com/office/drawing/2014/main" id="{80C60FDE-68FE-462A-9B28-CB8E28338D72}"/>
                </a:ext>
              </a:extLst>
            </p:cNvPr>
            <p:cNvSpPr/>
            <p:nvPr/>
          </p:nvSpPr>
          <p:spPr>
            <a:xfrm>
              <a:off x="2749463" y="3481267"/>
              <a:ext cx="63477" cy="50945"/>
            </a:xfrm>
            <a:custGeom>
              <a:avLst/>
              <a:gdLst/>
              <a:ahLst/>
              <a:cxnLst/>
              <a:rect l="l" t="t" r="r" b="b"/>
              <a:pathLst>
                <a:path w="2092" h="1679" extrusionOk="0">
                  <a:moveTo>
                    <a:pt x="508" y="0"/>
                  </a:moveTo>
                  <a:cubicBezTo>
                    <a:pt x="508" y="0"/>
                    <a:pt x="33" y="64"/>
                    <a:pt x="33" y="539"/>
                  </a:cubicBezTo>
                  <a:lnTo>
                    <a:pt x="1" y="1679"/>
                  </a:lnTo>
                  <a:lnTo>
                    <a:pt x="2091" y="1679"/>
                  </a:lnTo>
                  <a:lnTo>
                    <a:pt x="2028" y="539"/>
                  </a:lnTo>
                  <a:cubicBezTo>
                    <a:pt x="2028" y="64"/>
                    <a:pt x="1458" y="0"/>
                    <a:pt x="14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159;p52">
              <a:extLst>
                <a:ext uri="{FF2B5EF4-FFF2-40B4-BE49-F238E27FC236}">
                  <a16:creationId xmlns:a16="http://schemas.microsoft.com/office/drawing/2014/main" id="{A2611A85-48E0-471C-8A05-C7D114B893DF}"/>
                </a:ext>
              </a:extLst>
            </p:cNvPr>
            <p:cNvSpPr/>
            <p:nvPr/>
          </p:nvSpPr>
          <p:spPr>
            <a:xfrm>
              <a:off x="2349731" y="3378436"/>
              <a:ext cx="59623" cy="49033"/>
            </a:xfrm>
            <a:custGeom>
              <a:avLst/>
              <a:gdLst/>
              <a:ahLst/>
              <a:cxnLst/>
              <a:rect l="l" t="t" r="r" b="b"/>
              <a:pathLst>
                <a:path w="1965" h="1616" extrusionOk="0">
                  <a:moveTo>
                    <a:pt x="1331" y="1"/>
                  </a:moveTo>
                  <a:lnTo>
                    <a:pt x="476" y="32"/>
                  </a:lnTo>
                  <a:cubicBezTo>
                    <a:pt x="476" y="32"/>
                    <a:pt x="1" y="159"/>
                    <a:pt x="1" y="602"/>
                  </a:cubicBezTo>
                  <a:lnTo>
                    <a:pt x="1" y="1616"/>
                  </a:lnTo>
                  <a:lnTo>
                    <a:pt x="32" y="1616"/>
                  </a:lnTo>
                  <a:lnTo>
                    <a:pt x="1964" y="1584"/>
                  </a:lnTo>
                  <a:lnTo>
                    <a:pt x="1901" y="571"/>
                  </a:lnTo>
                  <a:cubicBezTo>
                    <a:pt x="1901" y="32"/>
                    <a:pt x="1331" y="1"/>
                    <a:pt x="1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160;p52">
              <a:extLst>
                <a:ext uri="{FF2B5EF4-FFF2-40B4-BE49-F238E27FC236}">
                  <a16:creationId xmlns:a16="http://schemas.microsoft.com/office/drawing/2014/main" id="{AE3EE787-D112-4B91-B284-2343A4BC71AC}"/>
                </a:ext>
              </a:extLst>
            </p:cNvPr>
            <p:cNvSpPr/>
            <p:nvPr/>
          </p:nvSpPr>
          <p:spPr>
            <a:xfrm>
              <a:off x="2644721" y="3378436"/>
              <a:ext cx="58652" cy="48093"/>
            </a:xfrm>
            <a:custGeom>
              <a:avLst/>
              <a:gdLst/>
              <a:ahLst/>
              <a:cxnLst/>
              <a:rect l="l" t="t" r="r" b="b"/>
              <a:pathLst>
                <a:path w="1933" h="1585" extrusionOk="0">
                  <a:moveTo>
                    <a:pt x="571" y="1"/>
                  </a:moveTo>
                  <a:cubicBezTo>
                    <a:pt x="571" y="1"/>
                    <a:pt x="1" y="64"/>
                    <a:pt x="1" y="602"/>
                  </a:cubicBezTo>
                  <a:lnTo>
                    <a:pt x="1" y="1584"/>
                  </a:lnTo>
                  <a:lnTo>
                    <a:pt x="1933" y="1584"/>
                  </a:lnTo>
                  <a:lnTo>
                    <a:pt x="1869" y="539"/>
                  </a:lnTo>
                  <a:cubicBezTo>
                    <a:pt x="1869" y="1"/>
                    <a:pt x="1299" y="1"/>
                    <a:pt x="1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161;p52">
              <a:extLst>
                <a:ext uri="{FF2B5EF4-FFF2-40B4-BE49-F238E27FC236}">
                  <a16:creationId xmlns:a16="http://schemas.microsoft.com/office/drawing/2014/main" id="{8C12F0BD-D842-4918-B9AF-C284BC9F2ADE}"/>
                </a:ext>
              </a:extLst>
            </p:cNvPr>
            <p:cNvSpPr/>
            <p:nvPr/>
          </p:nvSpPr>
          <p:spPr>
            <a:xfrm>
              <a:off x="2451591" y="3378436"/>
              <a:ext cx="61535" cy="49033"/>
            </a:xfrm>
            <a:custGeom>
              <a:avLst/>
              <a:gdLst/>
              <a:ahLst/>
              <a:cxnLst/>
              <a:rect l="l" t="t" r="r" b="b"/>
              <a:pathLst>
                <a:path w="2028" h="1616" extrusionOk="0">
                  <a:moveTo>
                    <a:pt x="1394" y="1"/>
                  </a:moveTo>
                  <a:lnTo>
                    <a:pt x="507" y="32"/>
                  </a:lnTo>
                  <a:cubicBezTo>
                    <a:pt x="507" y="32"/>
                    <a:pt x="1" y="159"/>
                    <a:pt x="1" y="697"/>
                  </a:cubicBezTo>
                  <a:lnTo>
                    <a:pt x="1" y="1616"/>
                  </a:lnTo>
                  <a:lnTo>
                    <a:pt x="2027" y="1616"/>
                  </a:lnTo>
                  <a:lnTo>
                    <a:pt x="1964" y="602"/>
                  </a:lnTo>
                  <a:cubicBezTo>
                    <a:pt x="1964" y="159"/>
                    <a:pt x="1394" y="1"/>
                    <a:pt x="13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162;p52">
              <a:extLst>
                <a:ext uri="{FF2B5EF4-FFF2-40B4-BE49-F238E27FC236}">
                  <a16:creationId xmlns:a16="http://schemas.microsoft.com/office/drawing/2014/main" id="{52D6620B-A998-4EA4-950F-236BC3A64E80}"/>
                </a:ext>
              </a:extLst>
            </p:cNvPr>
            <p:cNvSpPr/>
            <p:nvPr/>
          </p:nvSpPr>
          <p:spPr>
            <a:xfrm>
              <a:off x="2549597" y="3381319"/>
              <a:ext cx="56740" cy="46151"/>
            </a:xfrm>
            <a:custGeom>
              <a:avLst/>
              <a:gdLst/>
              <a:ahLst/>
              <a:cxnLst/>
              <a:rect l="l" t="t" r="r" b="b"/>
              <a:pathLst>
                <a:path w="1870" h="1521" extrusionOk="0">
                  <a:moveTo>
                    <a:pt x="1394" y="1"/>
                  </a:moveTo>
                  <a:lnTo>
                    <a:pt x="444" y="32"/>
                  </a:lnTo>
                  <a:cubicBezTo>
                    <a:pt x="444" y="32"/>
                    <a:pt x="1" y="127"/>
                    <a:pt x="1" y="602"/>
                  </a:cubicBezTo>
                  <a:lnTo>
                    <a:pt x="1" y="1521"/>
                  </a:lnTo>
                  <a:lnTo>
                    <a:pt x="1869" y="1489"/>
                  </a:lnTo>
                  <a:lnTo>
                    <a:pt x="1838" y="539"/>
                  </a:lnTo>
                  <a:cubicBezTo>
                    <a:pt x="1838" y="64"/>
                    <a:pt x="1394" y="1"/>
                    <a:pt x="13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163;p52">
              <a:extLst>
                <a:ext uri="{FF2B5EF4-FFF2-40B4-BE49-F238E27FC236}">
                  <a16:creationId xmlns:a16="http://schemas.microsoft.com/office/drawing/2014/main" id="{575DB44D-47C4-4174-9BC8-BD8698BEE502}"/>
                </a:ext>
              </a:extLst>
            </p:cNvPr>
            <p:cNvSpPr/>
            <p:nvPr/>
          </p:nvSpPr>
          <p:spPr>
            <a:xfrm>
              <a:off x="2749463" y="3375554"/>
              <a:ext cx="63477" cy="50975"/>
            </a:xfrm>
            <a:custGeom>
              <a:avLst/>
              <a:gdLst/>
              <a:ahLst/>
              <a:cxnLst/>
              <a:rect l="l" t="t" r="r" b="b"/>
              <a:pathLst>
                <a:path w="2092" h="1680" extrusionOk="0">
                  <a:moveTo>
                    <a:pt x="508" y="1"/>
                  </a:moveTo>
                  <a:cubicBezTo>
                    <a:pt x="508" y="1"/>
                    <a:pt x="33" y="64"/>
                    <a:pt x="33" y="539"/>
                  </a:cubicBezTo>
                  <a:lnTo>
                    <a:pt x="1" y="1679"/>
                  </a:lnTo>
                  <a:lnTo>
                    <a:pt x="2091" y="1679"/>
                  </a:lnTo>
                  <a:lnTo>
                    <a:pt x="2028" y="539"/>
                  </a:lnTo>
                  <a:cubicBezTo>
                    <a:pt x="2028" y="64"/>
                    <a:pt x="1458" y="1"/>
                    <a:pt x="1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164;p52">
              <a:extLst>
                <a:ext uri="{FF2B5EF4-FFF2-40B4-BE49-F238E27FC236}">
                  <a16:creationId xmlns:a16="http://schemas.microsoft.com/office/drawing/2014/main" id="{981E97E1-CCB9-4D86-8879-0BE8D530E160}"/>
                </a:ext>
              </a:extLst>
            </p:cNvPr>
            <p:cNvSpPr/>
            <p:nvPr/>
          </p:nvSpPr>
          <p:spPr>
            <a:xfrm>
              <a:off x="2669723" y="3420734"/>
              <a:ext cx="105713" cy="116303"/>
            </a:xfrm>
            <a:custGeom>
              <a:avLst/>
              <a:gdLst/>
              <a:ahLst/>
              <a:cxnLst/>
              <a:rect l="l" t="t" r="r" b="b"/>
              <a:pathLst>
                <a:path w="3484" h="3833" extrusionOk="0">
                  <a:moveTo>
                    <a:pt x="0" y="0"/>
                  </a:moveTo>
                  <a:lnTo>
                    <a:pt x="285" y="3262"/>
                  </a:lnTo>
                  <a:lnTo>
                    <a:pt x="1362" y="2597"/>
                  </a:lnTo>
                  <a:lnTo>
                    <a:pt x="1869" y="3832"/>
                  </a:lnTo>
                  <a:lnTo>
                    <a:pt x="3484" y="2660"/>
                  </a:lnTo>
                  <a:lnTo>
                    <a:pt x="2217" y="1805"/>
                  </a:lnTo>
                  <a:lnTo>
                    <a:pt x="3294" y="1267"/>
                  </a:lnTo>
                  <a:lnTo>
                    <a:pt x="950" y="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2165;p52">
              <a:extLst>
                <a:ext uri="{FF2B5EF4-FFF2-40B4-BE49-F238E27FC236}">
                  <a16:creationId xmlns:a16="http://schemas.microsoft.com/office/drawing/2014/main" id="{A6A30EF3-6824-4377-81D8-8DB7BC96E6E4}"/>
                </a:ext>
              </a:extLst>
            </p:cNvPr>
            <p:cNvSpPr/>
            <p:nvPr/>
          </p:nvSpPr>
          <p:spPr>
            <a:xfrm>
              <a:off x="2684136" y="3409203"/>
              <a:ext cx="83624" cy="88418"/>
            </a:xfrm>
            <a:custGeom>
              <a:avLst/>
              <a:gdLst/>
              <a:ahLst/>
              <a:cxnLst/>
              <a:rect l="l" t="t" r="r" b="b"/>
              <a:pathLst>
                <a:path w="2756" h="2914" extrusionOk="0">
                  <a:moveTo>
                    <a:pt x="0" y="0"/>
                  </a:moveTo>
                  <a:lnTo>
                    <a:pt x="254" y="2914"/>
                  </a:lnTo>
                  <a:lnTo>
                    <a:pt x="2756" y="9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2166;p52">
              <a:extLst>
                <a:ext uri="{FF2B5EF4-FFF2-40B4-BE49-F238E27FC236}">
                  <a16:creationId xmlns:a16="http://schemas.microsoft.com/office/drawing/2014/main" id="{308CF31F-D0AE-4A29-A3AA-7484025485EA}"/>
                </a:ext>
              </a:extLst>
            </p:cNvPr>
            <p:cNvSpPr/>
            <p:nvPr/>
          </p:nvSpPr>
          <p:spPr>
            <a:xfrm>
              <a:off x="2715844" y="3453382"/>
              <a:ext cx="64417" cy="66329"/>
            </a:xfrm>
            <a:custGeom>
              <a:avLst/>
              <a:gdLst/>
              <a:ahLst/>
              <a:cxnLst/>
              <a:rect l="l" t="t" r="r" b="b"/>
              <a:pathLst>
                <a:path w="2123" h="2186" extrusionOk="0">
                  <a:moveTo>
                    <a:pt x="602" y="1"/>
                  </a:moveTo>
                  <a:lnTo>
                    <a:pt x="1" y="508"/>
                  </a:lnTo>
                  <a:lnTo>
                    <a:pt x="507" y="2186"/>
                  </a:lnTo>
                  <a:lnTo>
                    <a:pt x="2122" y="951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4981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3"/>
          <p:cNvSpPr txBox="1">
            <a:spLocks noGrp="1"/>
          </p:cNvSpPr>
          <p:nvPr>
            <p:ph type="title"/>
          </p:nvPr>
        </p:nvSpPr>
        <p:spPr>
          <a:xfrm>
            <a:off x="1147740" y="1337550"/>
            <a:ext cx="6967560" cy="1692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b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Функционалне/добро планиране корелације</a:t>
            </a:r>
            <a:endParaRPr b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088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Cyrl-RS" sz="3600" b="1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Корелације</a:t>
            </a:r>
            <a:endParaRPr lang="en-US" sz="3600" b="1" dirty="0">
              <a:solidFill>
                <a:srgbClr val="99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Унутарпредметне корелације – сценаристи;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Музичка култура – музички уредници;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Ликовна култура – сценографи, костимографи;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Техничко и информатичко образовање –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сценографи, костимографи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Информатика и рачунарство – фотографија, 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филм, рад са подацима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Историја – локализација дела</a:t>
            </a:r>
            <a:endParaRPr lang="en-US" sz="1800" dirty="0">
              <a:solidFill>
                <a:srgbClr val="99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Географија – локализација дела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r-Cyrl-RS" dirty="0">
                <a:solidFill>
                  <a:srgbClr val="99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Биологија – екологија.</a:t>
            </a:r>
          </a:p>
          <a:p>
            <a:endParaRPr lang="en-US" dirty="0">
              <a:solidFill>
                <a:srgbClr val="993300"/>
              </a:solidFill>
            </a:endParaRPr>
          </a:p>
        </p:txBody>
      </p:sp>
      <p:grpSp>
        <p:nvGrpSpPr>
          <p:cNvPr id="4" name="Google Shape;2633;p53">
            <a:extLst>
              <a:ext uri="{FF2B5EF4-FFF2-40B4-BE49-F238E27FC236}">
                <a16:creationId xmlns:a16="http://schemas.microsoft.com/office/drawing/2014/main" id="{9E075E4B-E5A7-47DE-B16B-CE22814FC9EE}"/>
              </a:ext>
            </a:extLst>
          </p:cNvPr>
          <p:cNvGrpSpPr/>
          <p:nvPr/>
        </p:nvGrpSpPr>
        <p:grpSpPr>
          <a:xfrm rot="2043220">
            <a:off x="7104008" y="677942"/>
            <a:ext cx="1104183" cy="1967212"/>
            <a:chOff x="7202005" y="2367243"/>
            <a:chExt cx="1145910" cy="2160065"/>
          </a:xfrm>
        </p:grpSpPr>
        <p:grpSp>
          <p:nvGrpSpPr>
            <p:cNvPr id="5" name="Google Shape;2634;p53">
              <a:extLst>
                <a:ext uri="{FF2B5EF4-FFF2-40B4-BE49-F238E27FC236}">
                  <a16:creationId xmlns:a16="http://schemas.microsoft.com/office/drawing/2014/main" id="{C3459DF5-A8F5-491C-BD1F-4927219E7402}"/>
                </a:ext>
              </a:extLst>
            </p:cNvPr>
            <p:cNvGrpSpPr/>
            <p:nvPr/>
          </p:nvGrpSpPr>
          <p:grpSpPr>
            <a:xfrm>
              <a:off x="7202804" y="2367257"/>
              <a:ext cx="1143939" cy="2160051"/>
              <a:chOff x="6600612" y="1791120"/>
              <a:chExt cx="510147" cy="963660"/>
            </a:xfrm>
          </p:grpSpPr>
          <p:sp>
            <p:nvSpPr>
              <p:cNvPr id="30" name="Google Shape;2635;p53">
                <a:extLst>
                  <a:ext uri="{FF2B5EF4-FFF2-40B4-BE49-F238E27FC236}">
                    <a16:creationId xmlns:a16="http://schemas.microsoft.com/office/drawing/2014/main" id="{D833640D-726B-474B-8342-13E8E55D8326}"/>
                  </a:ext>
                </a:extLst>
              </p:cNvPr>
              <p:cNvSpPr/>
              <p:nvPr/>
            </p:nvSpPr>
            <p:spPr>
              <a:xfrm>
                <a:off x="6714305" y="1998200"/>
                <a:ext cx="142689" cy="151339"/>
              </a:xfrm>
              <a:custGeom>
                <a:avLst/>
                <a:gdLst/>
                <a:ahLst/>
                <a:cxnLst/>
                <a:rect l="l" t="t" r="r" b="b"/>
                <a:pathLst>
                  <a:path w="7357" h="7803" extrusionOk="0">
                    <a:moveTo>
                      <a:pt x="7356" y="1"/>
                    </a:moveTo>
                    <a:lnTo>
                      <a:pt x="2230" y="1472"/>
                    </a:lnTo>
                    <a:lnTo>
                      <a:pt x="2230" y="2943"/>
                    </a:lnTo>
                    <a:lnTo>
                      <a:pt x="2230" y="5796"/>
                    </a:lnTo>
                    <a:cubicBezTo>
                      <a:pt x="2051" y="5729"/>
                      <a:pt x="1851" y="5707"/>
                      <a:pt x="1628" y="5707"/>
                    </a:cubicBezTo>
                    <a:cubicBezTo>
                      <a:pt x="736" y="5707"/>
                      <a:pt x="1" y="6175"/>
                      <a:pt x="1" y="6732"/>
                    </a:cubicBezTo>
                    <a:cubicBezTo>
                      <a:pt x="23" y="7312"/>
                      <a:pt x="736" y="7802"/>
                      <a:pt x="1628" y="7802"/>
                    </a:cubicBezTo>
                    <a:cubicBezTo>
                      <a:pt x="2519" y="7802"/>
                      <a:pt x="3255" y="7312"/>
                      <a:pt x="3255" y="6755"/>
                    </a:cubicBezTo>
                    <a:lnTo>
                      <a:pt x="3255" y="2676"/>
                    </a:lnTo>
                    <a:lnTo>
                      <a:pt x="6376" y="1784"/>
                    </a:lnTo>
                    <a:lnTo>
                      <a:pt x="6376" y="4637"/>
                    </a:lnTo>
                    <a:cubicBezTo>
                      <a:pt x="6175" y="4593"/>
                      <a:pt x="5974" y="4570"/>
                      <a:pt x="5751" y="4570"/>
                    </a:cubicBezTo>
                    <a:cubicBezTo>
                      <a:pt x="4860" y="4570"/>
                      <a:pt x="4147" y="5038"/>
                      <a:pt x="4147" y="5596"/>
                    </a:cubicBezTo>
                    <a:cubicBezTo>
                      <a:pt x="4147" y="6175"/>
                      <a:pt x="4860" y="6621"/>
                      <a:pt x="5751" y="6621"/>
                    </a:cubicBezTo>
                    <a:cubicBezTo>
                      <a:pt x="6643" y="6621"/>
                      <a:pt x="7356" y="6153"/>
                      <a:pt x="7356" y="5596"/>
                    </a:cubicBezTo>
                    <a:lnTo>
                      <a:pt x="7356" y="1472"/>
                    </a:lnTo>
                    <a:lnTo>
                      <a:pt x="7356" y="291"/>
                    </a:lnTo>
                    <a:lnTo>
                      <a:pt x="7356" y="1"/>
                    </a:lnTo>
                    <a:close/>
                  </a:path>
                </a:pathLst>
              </a:custGeom>
              <a:solidFill>
                <a:srgbClr val="FFFFFF"/>
              </a:solidFill>
              <a:ln w="1524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Google Shape;2636;p53">
                <a:extLst>
                  <a:ext uri="{FF2B5EF4-FFF2-40B4-BE49-F238E27FC236}">
                    <a16:creationId xmlns:a16="http://schemas.microsoft.com/office/drawing/2014/main" id="{69DF8731-1A65-406A-AA15-0CE39187C793}"/>
                  </a:ext>
                </a:extLst>
              </p:cNvPr>
              <p:cNvSpPr/>
              <p:nvPr/>
            </p:nvSpPr>
            <p:spPr>
              <a:xfrm>
                <a:off x="6927437" y="1791120"/>
                <a:ext cx="127115" cy="83864"/>
              </a:xfrm>
              <a:custGeom>
                <a:avLst/>
                <a:gdLst/>
                <a:ahLst/>
                <a:cxnLst/>
                <a:rect l="l" t="t" r="r" b="b"/>
                <a:pathLst>
                  <a:path w="6554" h="4324" extrusionOk="0">
                    <a:moveTo>
                      <a:pt x="2787" y="1"/>
                    </a:moveTo>
                    <a:lnTo>
                      <a:pt x="1806" y="2899"/>
                    </a:lnTo>
                    <a:cubicBezTo>
                      <a:pt x="1695" y="2809"/>
                      <a:pt x="1561" y="2765"/>
                      <a:pt x="1427" y="2698"/>
                    </a:cubicBezTo>
                    <a:cubicBezTo>
                      <a:pt x="1255" y="2638"/>
                      <a:pt x="1078" y="2610"/>
                      <a:pt x="912" y="2610"/>
                    </a:cubicBezTo>
                    <a:cubicBezTo>
                      <a:pt x="521" y="2610"/>
                      <a:pt x="190" y="2766"/>
                      <a:pt x="112" y="3032"/>
                    </a:cubicBezTo>
                    <a:cubicBezTo>
                      <a:pt x="1" y="3389"/>
                      <a:pt x="357" y="3902"/>
                      <a:pt x="981" y="4102"/>
                    </a:cubicBezTo>
                    <a:cubicBezTo>
                      <a:pt x="1152" y="4155"/>
                      <a:pt x="1327" y="4180"/>
                      <a:pt x="1492" y="4180"/>
                    </a:cubicBezTo>
                    <a:cubicBezTo>
                      <a:pt x="1885" y="4180"/>
                      <a:pt x="2218" y="4035"/>
                      <a:pt x="2297" y="3768"/>
                    </a:cubicBezTo>
                    <a:lnTo>
                      <a:pt x="3210" y="1004"/>
                    </a:lnTo>
                    <a:lnTo>
                      <a:pt x="5484" y="1115"/>
                    </a:lnTo>
                    <a:lnTo>
                      <a:pt x="4860" y="3032"/>
                    </a:lnTo>
                    <a:cubicBezTo>
                      <a:pt x="4748" y="2943"/>
                      <a:pt x="4592" y="2899"/>
                      <a:pt x="4459" y="2832"/>
                    </a:cubicBezTo>
                    <a:cubicBezTo>
                      <a:pt x="4288" y="2779"/>
                      <a:pt x="4113" y="2754"/>
                      <a:pt x="3948" y="2754"/>
                    </a:cubicBezTo>
                    <a:cubicBezTo>
                      <a:pt x="3555" y="2754"/>
                      <a:pt x="3222" y="2899"/>
                      <a:pt x="3144" y="3166"/>
                    </a:cubicBezTo>
                    <a:cubicBezTo>
                      <a:pt x="3010" y="3567"/>
                      <a:pt x="3411" y="4035"/>
                      <a:pt x="3991" y="4236"/>
                    </a:cubicBezTo>
                    <a:cubicBezTo>
                      <a:pt x="4163" y="4296"/>
                      <a:pt x="4340" y="4324"/>
                      <a:pt x="4506" y="4324"/>
                    </a:cubicBezTo>
                    <a:cubicBezTo>
                      <a:pt x="4896" y="4324"/>
                      <a:pt x="5227" y="4168"/>
                      <a:pt x="5306" y="3902"/>
                    </a:cubicBezTo>
                    <a:lnTo>
                      <a:pt x="6220" y="1138"/>
                    </a:lnTo>
                    <a:lnTo>
                      <a:pt x="6331" y="870"/>
                    </a:lnTo>
                    <a:lnTo>
                      <a:pt x="6487" y="357"/>
                    </a:lnTo>
                    <a:lnTo>
                      <a:pt x="6554" y="157"/>
                    </a:lnTo>
                    <a:lnTo>
                      <a:pt x="2787" y="1"/>
                    </a:lnTo>
                    <a:close/>
                  </a:path>
                </a:pathLst>
              </a:custGeom>
              <a:solidFill>
                <a:srgbClr val="FFFFFF"/>
              </a:solidFill>
              <a:ln w="1524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Google Shape;2637;p53">
                <a:extLst>
                  <a:ext uri="{FF2B5EF4-FFF2-40B4-BE49-F238E27FC236}">
                    <a16:creationId xmlns:a16="http://schemas.microsoft.com/office/drawing/2014/main" id="{04F530AB-5B42-4A3A-85A7-F8DEDE581B09}"/>
                  </a:ext>
                </a:extLst>
              </p:cNvPr>
              <p:cNvSpPr/>
              <p:nvPr/>
            </p:nvSpPr>
            <p:spPr>
              <a:xfrm>
                <a:off x="6600612" y="2189745"/>
                <a:ext cx="510147" cy="565035"/>
              </a:xfrm>
              <a:custGeom>
                <a:avLst/>
                <a:gdLst/>
                <a:ahLst/>
                <a:cxnLst/>
                <a:rect l="l" t="t" r="r" b="b"/>
                <a:pathLst>
                  <a:path w="26303" h="29133" extrusionOk="0">
                    <a:moveTo>
                      <a:pt x="19081" y="5951"/>
                    </a:moveTo>
                    <a:cubicBezTo>
                      <a:pt x="19103" y="6976"/>
                      <a:pt x="19304" y="8113"/>
                      <a:pt x="19839" y="9294"/>
                    </a:cubicBezTo>
                    <a:cubicBezTo>
                      <a:pt x="19861" y="9361"/>
                      <a:pt x="19928" y="9450"/>
                      <a:pt x="19950" y="9540"/>
                    </a:cubicBezTo>
                    <a:cubicBezTo>
                      <a:pt x="20061" y="9785"/>
                      <a:pt x="20195" y="10030"/>
                      <a:pt x="20373" y="10320"/>
                    </a:cubicBezTo>
                    <a:cubicBezTo>
                      <a:pt x="20418" y="10453"/>
                      <a:pt x="20530" y="10587"/>
                      <a:pt x="20619" y="10699"/>
                    </a:cubicBezTo>
                    <a:cubicBezTo>
                      <a:pt x="20641" y="10765"/>
                      <a:pt x="20663" y="10788"/>
                      <a:pt x="20708" y="10855"/>
                    </a:cubicBezTo>
                    <a:lnTo>
                      <a:pt x="20886" y="11122"/>
                    </a:lnTo>
                    <a:cubicBezTo>
                      <a:pt x="20953" y="11211"/>
                      <a:pt x="20998" y="11256"/>
                      <a:pt x="21064" y="11345"/>
                    </a:cubicBezTo>
                    <a:lnTo>
                      <a:pt x="21221" y="11546"/>
                    </a:lnTo>
                    <a:lnTo>
                      <a:pt x="21310" y="11657"/>
                    </a:lnTo>
                    <a:lnTo>
                      <a:pt x="21332" y="11702"/>
                    </a:lnTo>
                    <a:lnTo>
                      <a:pt x="21377" y="11746"/>
                    </a:lnTo>
                    <a:lnTo>
                      <a:pt x="21421" y="11791"/>
                    </a:lnTo>
                    <a:cubicBezTo>
                      <a:pt x="21443" y="11880"/>
                      <a:pt x="21510" y="11925"/>
                      <a:pt x="21533" y="12014"/>
                    </a:cubicBezTo>
                    <a:cubicBezTo>
                      <a:pt x="21599" y="12147"/>
                      <a:pt x="21644" y="12326"/>
                      <a:pt x="21666" y="12526"/>
                    </a:cubicBezTo>
                    <a:cubicBezTo>
                      <a:pt x="21711" y="12705"/>
                      <a:pt x="21733" y="12928"/>
                      <a:pt x="21733" y="13151"/>
                    </a:cubicBezTo>
                    <a:cubicBezTo>
                      <a:pt x="21711" y="13418"/>
                      <a:pt x="21711" y="13641"/>
                      <a:pt x="21666" y="13886"/>
                    </a:cubicBezTo>
                    <a:cubicBezTo>
                      <a:pt x="21644" y="14131"/>
                      <a:pt x="21599" y="14421"/>
                      <a:pt x="21510" y="14666"/>
                    </a:cubicBezTo>
                    <a:cubicBezTo>
                      <a:pt x="21421" y="14911"/>
                      <a:pt x="21332" y="15201"/>
                      <a:pt x="21221" y="15446"/>
                    </a:cubicBezTo>
                    <a:cubicBezTo>
                      <a:pt x="20953" y="16137"/>
                      <a:pt x="20530" y="16806"/>
                      <a:pt x="20039" y="17386"/>
                    </a:cubicBezTo>
                    <a:lnTo>
                      <a:pt x="17409" y="6330"/>
                    </a:lnTo>
                    <a:lnTo>
                      <a:pt x="19081" y="5951"/>
                    </a:lnTo>
                    <a:close/>
                    <a:moveTo>
                      <a:pt x="16629" y="6530"/>
                    </a:moveTo>
                    <a:lnTo>
                      <a:pt x="19393" y="18121"/>
                    </a:lnTo>
                    <a:cubicBezTo>
                      <a:pt x="19326" y="18166"/>
                      <a:pt x="19259" y="18233"/>
                      <a:pt x="19192" y="18277"/>
                    </a:cubicBezTo>
                    <a:cubicBezTo>
                      <a:pt x="18925" y="18500"/>
                      <a:pt x="18635" y="18723"/>
                      <a:pt x="18301" y="18924"/>
                    </a:cubicBezTo>
                    <a:lnTo>
                      <a:pt x="15425" y="6798"/>
                    </a:lnTo>
                    <a:lnTo>
                      <a:pt x="16629" y="6530"/>
                    </a:lnTo>
                    <a:close/>
                    <a:moveTo>
                      <a:pt x="8738" y="8358"/>
                    </a:moveTo>
                    <a:lnTo>
                      <a:pt x="11368" y="19459"/>
                    </a:lnTo>
                    <a:cubicBezTo>
                      <a:pt x="10633" y="19169"/>
                      <a:pt x="9964" y="18790"/>
                      <a:pt x="9407" y="18277"/>
                    </a:cubicBezTo>
                    <a:cubicBezTo>
                      <a:pt x="9006" y="17921"/>
                      <a:pt x="8604" y="17497"/>
                      <a:pt x="8337" y="17051"/>
                    </a:cubicBezTo>
                    <a:cubicBezTo>
                      <a:pt x="8159" y="16828"/>
                      <a:pt x="8069" y="16650"/>
                      <a:pt x="7958" y="16427"/>
                    </a:cubicBezTo>
                    <a:cubicBezTo>
                      <a:pt x="7891" y="16227"/>
                      <a:pt x="7780" y="16004"/>
                      <a:pt x="7735" y="15803"/>
                    </a:cubicBezTo>
                    <a:cubicBezTo>
                      <a:pt x="7713" y="15692"/>
                      <a:pt x="7690" y="15602"/>
                      <a:pt x="7690" y="15536"/>
                    </a:cubicBezTo>
                    <a:cubicBezTo>
                      <a:pt x="7690" y="15446"/>
                      <a:pt x="7668" y="15335"/>
                      <a:pt x="7668" y="15335"/>
                    </a:cubicBezTo>
                    <a:cubicBezTo>
                      <a:pt x="7665" y="15336"/>
                      <a:pt x="7663" y="15336"/>
                      <a:pt x="7660" y="15336"/>
                    </a:cubicBezTo>
                    <a:cubicBezTo>
                      <a:pt x="7607" y="15336"/>
                      <a:pt x="7669" y="15106"/>
                      <a:pt x="7690" y="14978"/>
                    </a:cubicBezTo>
                    <a:lnTo>
                      <a:pt x="7690" y="14934"/>
                    </a:lnTo>
                    <a:cubicBezTo>
                      <a:pt x="7690" y="14933"/>
                      <a:pt x="7690" y="14932"/>
                      <a:pt x="7690" y="14932"/>
                    </a:cubicBezTo>
                    <a:cubicBezTo>
                      <a:pt x="7689" y="14932"/>
                      <a:pt x="7685" y="14940"/>
                      <a:pt x="7680" y="14951"/>
                    </a:cubicBezTo>
                    <a:lnTo>
                      <a:pt x="7680" y="14951"/>
                    </a:lnTo>
                    <a:lnTo>
                      <a:pt x="7690" y="14911"/>
                    </a:lnTo>
                    <a:lnTo>
                      <a:pt x="7713" y="14733"/>
                    </a:lnTo>
                    <a:lnTo>
                      <a:pt x="7780" y="14443"/>
                    </a:lnTo>
                    <a:cubicBezTo>
                      <a:pt x="7913" y="13619"/>
                      <a:pt x="7958" y="12816"/>
                      <a:pt x="7913" y="12058"/>
                    </a:cubicBezTo>
                    <a:cubicBezTo>
                      <a:pt x="7846" y="10788"/>
                      <a:pt x="7490" y="9673"/>
                      <a:pt x="7066" y="8759"/>
                    </a:cubicBezTo>
                    <a:lnTo>
                      <a:pt x="8738" y="8358"/>
                    </a:lnTo>
                    <a:close/>
                    <a:moveTo>
                      <a:pt x="14645" y="6976"/>
                    </a:moveTo>
                    <a:lnTo>
                      <a:pt x="17587" y="19325"/>
                    </a:lnTo>
                    <a:lnTo>
                      <a:pt x="17320" y="19436"/>
                    </a:lnTo>
                    <a:cubicBezTo>
                      <a:pt x="17186" y="19481"/>
                      <a:pt x="17052" y="19570"/>
                      <a:pt x="16919" y="19592"/>
                    </a:cubicBezTo>
                    <a:cubicBezTo>
                      <a:pt x="16807" y="19615"/>
                      <a:pt x="16696" y="19682"/>
                      <a:pt x="16540" y="19704"/>
                    </a:cubicBezTo>
                    <a:lnTo>
                      <a:pt x="16406" y="19726"/>
                    </a:lnTo>
                    <a:lnTo>
                      <a:pt x="13464" y="7244"/>
                    </a:lnTo>
                    <a:lnTo>
                      <a:pt x="14645" y="6976"/>
                    </a:lnTo>
                    <a:close/>
                    <a:moveTo>
                      <a:pt x="10700" y="7935"/>
                    </a:moveTo>
                    <a:lnTo>
                      <a:pt x="13575" y="20061"/>
                    </a:lnTo>
                    <a:cubicBezTo>
                      <a:pt x="13196" y="20038"/>
                      <a:pt x="12839" y="19971"/>
                      <a:pt x="12483" y="19904"/>
                    </a:cubicBezTo>
                    <a:cubicBezTo>
                      <a:pt x="12416" y="19838"/>
                      <a:pt x="12349" y="19838"/>
                      <a:pt x="12260" y="19815"/>
                    </a:cubicBezTo>
                    <a:lnTo>
                      <a:pt x="9496" y="8224"/>
                    </a:lnTo>
                    <a:lnTo>
                      <a:pt x="10700" y="7935"/>
                    </a:lnTo>
                    <a:close/>
                    <a:moveTo>
                      <a:pt x="12706" y="7444"/>
                    </a:moveTo>
                    <a:lnTo>
                      <a:pt x="15648" y="19949"/>
                    </a:lnTo>
                    <a:lnTo>
                      <a:pt x="15603" y="19949"/>
                    </a:lnTo>
                    <a:lnTo>
                      <a:pt x="15158" y="20016"/>
                    </a:lnTo>
                    <a:lnTo>
                      <a:pt x="14712" y="20061"/>
                    </a:lnTo>
                    <a:lnTo>
                      <a:pt x="14422" y="20061"/>
                    </a:lnTo>
                    <a:lnTo>
                      <a:pt x="11502" y="7712"/>
                    </a:lnTo>
                    <a:lnTo>
                      <a:pt x="12706" y="7444"/>
                    </a:lnTo>
                    <a:close/>
                    <a:moveTo>
                      <a:pt x="22263" y="0"/>
                    </a:moveTo>
                    <a:cubicBezTo>
                      <a:pt x="22089" y="0"/>
                      <a:pt x="21911" y="22"/>
                      <a:pt x="21733" y="66"/>
                    </a:cubicBezTo>
                    <a:cubicBezTo>
                      <a:pt x="21399" y="133"/>
                      <a:pt x="21087" y="311"/>
                      <a:pt x="20842" y="512"/>
                    </a:cubicBezTo>
                    <a:lnTo>
                      <a:pt x="20842" y="445"/>
                    </a:lnTo>
                    <a:lnTo>
                      <a:pt x="20797" y="467"/>
                    </a:lnTo>
                    <a:cubicBezTo>
                      <a:pt x="20775" y="512"/>
                      <a:pt x="20730" y="557"/>
                      <a:pt x="20663" y="646"/>
                    </a:cubicBezTo>
                    <a:cubicBezTo>
                      <a:pt x="20552" y="757"/>
                      <a:pt x="20440" y="891"/>
                      <a:pt x="20351" y="1025"/>
                    </a:cubicBezTo>
                    <a:cubicBezTo>
                      <a:pt x="20329" y="1092"/>
                      <a:pt x="20284" y="1136"/>
                      <a:pt x="20240" y="1203"/>
                    </a:cubicBezTo>
                    <a:cubicBezTo>
                      <a:pt x="20195" y="1314"/>
                      <a:pt x="20106" y="1426"/>
                      <a:pt x="20017" y="1560"/>
                    </a:cubicBezTo>
                    <a:cubicBezTo>
                      <a:pt x="19950" y="1693"/>
                      <a:pt x="19883" y="1849"/>
                      <a:pt x="19794" y="2005"/>
                    </a:cubicBezTo>
                    <a:cubicBezTo>
                      <a:pt x="19727" y="2184"/>
                      <a:pt x="19638" y="2340"/>
                      <a:pt x="19593" y="2518"/>
                    </a:cubicBezTo>
                    <a:cubicBezTo>
                      <a:pt x="19393" y="3009"/>
                      <a:pt x="19192" y="3588"/>
                      <a:pt x="19081" y="4257"/>
                    </a:cubicBezTo>
                    <a:lnTo>
                      <a:pt x="6063" y="7355"/>
                    </a:lnTo>
                    <a:cubicBezTo>
                      <a:pt x="5662" y="6798"/>
                      <a:pt x="5238" y="6352"/>
                      <a:pt x="4837" y="5995"/>
                    </a:cubicBezTo>
                    <a:cubicBezTo>
                      <a:pt x="4704" y="5862"/>
                      <a:pt x="4547" y="5750"/>
                      <a:pt x="4391" y="5639"/>
                    </a:cubicBezTo>
                    <a:cubicBezTo>
                      <a:pt x="4258" y="5527"/>
                      <a:pt x="4124" y="5438"/>
                      <a:pt x="4013" y="5349"/>
                    </a:cubicBezTo>
                    <a:cubicBezTo>
                      <a:pt x="3879" y="5282"/>
                      <a:pt x="3767" y="5193"/>
                      <a:pt x="3656" y="5126"/>
                    </a:cubicBezTo>
                    <a:cubicBezTo>
                      <a:pt x="3433" y="4970"/>
                      <a:pt x="3166" y="4814"/>
                      <a:pt x="2898" y="4769"/>
                    </a:cubicBezTo>
                    <a:cubicBezTo>
                      <a:pt x="2810" y="4747"/>
                      <a:pt x="2787" y="4725"/>
                      <a:pt x="2787" y="4725"/>
                    </a:cubicBezTo>
                    <a:lnTo>
                      <a:pt x="2787" y="4725"/>
                    </a:lnTo>
                    <a:lnTo>
                      <a:pt x="2809" y="4747"/>
                    </a:lnTo>
                    <a:cubicBezTo>
                      <a:pt x="2642" y="4711"/>
                      <a:pt x="2468" y="4688"/>
                      <a:pt x="2299" y="4688"/>
                    </a:cubicBezTo>
                    <a:cubicBezTo>
                      <a:pt x="2152" y="4688"/>
                      <a:pt x="2007" y="4706"/>
                      <a:pt x="1873" y="4747"/>
                    </a:cubicBezTo>
                    <a:cubicBezTo>
                      <a:pt x="691" y="5015"/>
                      <a:pt x="0" y="6174"/>
                      <a:pt x="268" y="7333"/>
                    </a:cubicBezTo>
                    <a:cubicBezTo>
                      <a:pt x="513" y="8333"/>
                      <a:pt x="1365" y="8981"/>
                      <a:pt x="2337" y="8981"/>
                    </a:cubicBezTo>
                    <a:cubicBezTo>
                      <a:pt x="2514" y="8981"/>
                      <a:pt x="2694" y="8960"/>
                      <a:pt x="2876" y="8915"/>
                    </a:cubicBezTo>
                    <a:cubicBezTo>
                      <a:pt x="3567" y="8759"/>
                      <a:pt x="4124" y="8247"/>
                      <a:pt x="4369" y="7645"/>
                    </a:cubicBezTo>
                    <a:cubicBezTo>
                      <a:pt x="4503" y="8068"/>
                      <a:pt x="4614" y="8514"/>
                      <a:pt x="4704" y="9005"/>
                    </a:cubicBezTo>
                    <a:cubicBezTo>
                      <a:pt x="4726" y="9227"/>
                      <a:pt x="4770" y="9450"/>
                      <a:pt x="4793" y="9696"/>
                    </a:cubicBezTo>
                    <a:cubicBezTo>
                      <a:pt x="4815" y="9918"/>
                      <a:pt x="4815" y="10164"/>
                      <a:pt x="4793" y="10431"/>
                    </a:cubicBezTo>
                    <a:cubicBezTo>
                      <a:pt x="4793" y="10543"/>
                      <a:pt x="4793" y="10676"/>
                      <a:pt x="4748" y="10788"/>
                    </a:cubicBezTo>
                    <a:cubicBezTo>
                      <a:pt x="4748" y="10899"/>
                      <a:pt x="4726" y="11033"/>
                      <a:pt x="4726" y="11144"/>
                    </a:cubicBezTo>
                    <a:cubicBezTo>
                      <a:pt x="4681" y="11412"/>
                      <a:pt x="4681" y="11657"/>
                      <a:pt x="4592" y="11902"/>
                    </a:cubicBezTo>
                    <a:cubicBezTo>
                      <a:pt x="4481" y="12415"/>
                      <a:pt x="4302" y="12905"/>
                      <a:pt x="4102" y="13418"/>
                    </a:cubicBezTo>
                    <a:lnTo>
                      <a:pt x="4013" y="13596"/>
                    </a:lnTo>
                    <a:lnTo>
                      <a:pt x="3946" y="13686"/>
                    </a:lnTo>
                    <a:lnTo>
                      <a:pt x="3923" y="13752"/>
                    </a:lnTo>
                    <a:lnTo>
                      <a:pt x="3923" y="13757"/>
                    </a:lnTo>
                    <a:lnTo>
                      <a:pt x="3923" y="13757"/>
                    </a:lnTo>
                    <a:cubicBezTo>
                      <a:pt x="3911" y="13778"/>
                      <a:pt x="3873" y="13888"/>
                      <a:pt x="3896" y="13888"/>
                    </a:cubicBezTo>
                    <a:cubicBezTo>
                      <a:pt x="3897" y="13888"/>
                      <a:pt x="3899" y="13887"/>
                      <a:pt x="3901" y="13886"/>
                    </a:cubicBezTo>
                    <a:lnTo>
                      <a:pt x="3901" y="13908"/>
                    </a:lnTo>
                    <a:cubicBezTo>
                      <a:pt x="3834" y="14087"/>
                      <a:pt x="3745" y="14154"/>
                      <a:pt x="3678" y="14555"/>
                    </a:cubicBezTo>
                    <a:cubicBezTo>
                      <a:pt x="3589" y="14889"/>
                      <a:pt x="3567" y="15134"/>
                      <a:pt x="3500" y="15424"/>
                    </a:cubicBezTo>
                    <a:cubicBezTo>
                      <a:pt x="3478" y="15669"/>
                      <a:pt x="3455" y="15937"/>
                      <a:pt x="3478" y="16227"/>
                    </a:cubicBezTo>
                    <a:cubicBezTo>
                      <a:pt x="3500" y="17274"/>
                      <a:pt x="3745" y="18277"/>
                      <a:pt x="4169" y="19213"/>
                    </a:cubicBezTo>
                    <a:cubicBezTo>
                      <a:pt x="4570" y="20127"/>
                      <a:pt x="5127" y="20952"/>
                      <a:pt x="5796" y="21710"/>
                    </a:cubicBezTo>
                    <a:cubicBezTo>
                      <a:pt x="7089" y="23248"/>
                      <a:pt x="8872" y="24407"/>
                      <a:pt x="10922" y="25076"/>
                    </a:cubicBezTo>
                    <a:cubicBezTo>
                      <a:pt x="11658" y="25343"/>
                      <a:pt x="12483" y="25499"/>
                      <a:pt x="13285" y="25588"/>
                    </a:cubicBezTo>
                    <a:cubicBezTo>
                      <a:pt x="12639" y="26614"/>
                      <a:pt x="12394" y="27862"/>
                      <a:pt x="12706" y="29133"/>
                    </a:cubicBezTo>
                    <a:lnTo>
                      <a:pt x="23115" y="26636"/>
                    </a:lnTo>
                    <a:cubicBezTo>
                      <a:pt x="22803" y="25388"/>
                      <a:pt x="22023" y="24363"/>
                      <a:pt x="20998" y="23738"/>
                    </a:cubicBezTo>
                    <a:cubicBezTo>
                      <a:pt x="21666" y="23293"/>
                      <a:pt x="22313" y="22802"/>
                      <a:pt x="22892" y="22245"/>
                    </a:cubicBezTo>
                    <a:cubicBezTo>
                      <a:pt x="24430" y="20729"/>
                      <a:pt x="25456" y="18901"/>
                      <a:pt x="25968" y="16940"/>
                    </a:cubicBezTo>
                    <a:cubicBezTo>
                      <a:pt x="26013" y="16695"/>
                      <a:pt x="26080" y="16449"/>
                      <a:pt x="26124" y="16227"/>
                    </a:cubicBezTo>
                    <a:cubicBezTo>
                      <a:pt x="26191" y="15870"/>
                      <a:pt x="26236" y="15469"/>
                      <a:pt x="26258" y="15112"/>
                    </a:cubicBezTo>
                    <a:cubicBezTo>
                      <a:pt x="26303" y="14711"/>
                      <a:pt x="26303" y="14332"/>
                      <a:pt x="26280" y="13975"/>
                    </a:cubicBezTo>
                    <a:cubicBezTo>
                      <a:pt x="26214" y="12950"/>
                      <a:pt x="26013" y="11925"/>
                      <a:pt x="25545" y="10988"/>
                    </a:cubicBezTo>
                    <a:cubicBezTo>
                      <a:pt x="25322" y="10520"/>
                      <a:pt x="25010" y="10030"/>
                      <a:pt x="24653" y="9651"/>
                    </a:cubicBezTo>
                    <a:cubicBezTo>
                      <a:pt x="24475" y="9428"/>
                      <a:pt x="24252" y="9250"/>
                      <a:pt x="24074" y="9049"/>
                    </a:cubicBezTo>
                    <a:lnTo>
                      <a:pt x="24029" y="9027"/>
                    </a:lnTo>
                    <a:lnTo>
                      <a:pt x="23984" y="9005"/>
                    </a:lnTo>
                    <a:lnTo>
                      <a:pt x="23873" y="8915"/>
                    </a:lnTo>
                    <a:lnTo>
                      <a:pt x="23672" y="8759"/>
                    </a:lnTo>
                    <a:cubicBezTo>
                      <a:pt x="23628" y="8693"/>
                      <a:pt x="23539" y="8648"/>
                      <a:pt x="23472" y="8603"/>
                    </a:cubicBezTo>
                    <a:lnTo>
                      <a:pt x="23338" y="8492"/>
                    </a:lnTo>
                    <a:cubicBezTo>
                      <a:pt x="23249" y="8425"/>
                      <a:pt x="23182" y="8358"/>
                      <a:pt x="23071" y="8247"/>
                    </a:cubicBezTo>
                    <a:lnTo>
                      <a:pt x="22781" y="7979"/>
                    </a:lnTo>
                    <a:cubicBezTo>
                      <a:pt x="22692" y="7890"/>
                      <a:pt x="22625" y="7779"/>
                      <a:pt x="22536" y="7667"/>
                    </a:cubicBezTo>
                    <a:cubicBezTo>
                      <a:pt x="22446" y="7578"/>
                      <a:pt x="22357" y="7467"/>
                      <a:pt x="22290" y="7355"/>
                    </a:cubicBezTo>
                    <a:cubicBezTo>
                      <a:pt x="22201" y="7244"/>
                      <a:pt x="22134" y="7154"/>
                      <a:pt x="22068" y="7043"/>
                    </a:cubicBezTo>
                    <a:cubicBezTo>
                      <a:pt x="21912" y="6820"/>
                      <a:pt x="21778" y="6642"/>
                      <a:pt x="21666" y="6419"/>
                    </a:cubicBezTo>
                    <a:cubicBezTo>
                      <a:pt x="21555" y="6196"/>
                      <a:pt x="21443" y="5973"/>
                      <a:pt x="21354" y="5772"/>
                    </a:cubicBezTo>
                    <a:cubicBezTo>
                      <a:pt x="21243" y="5550"/>
                      <a:pt x="21198" y="5327"/>
                      <a:pt x="21109" y="5126"/>
                    </a:cubicBezTo>
                    <a:cubicBezTo>
                      <a:pt x="20953" y="4658"/>
                      <a:pt x="20842" y="4190"/>
                      <a:pt x="20775" y="3744"/>
                    </a:cubicBezTo>
                    <a:lnTo>
                      <a:pt x="20775" y="3744"/>
                    </a:lnTo>
                    <a:cubicBezTo>
                      <a:pt x="21162" y="4098"/>
                      <a:pt x="21664" y="4299"/>
                      <a:pt x="22204" y="4299"/>
                    </a:cubicBezTo>
                    <a:cubicBezTo>
                      <a:pt x="22379" y="4299"/>
                      <a:pt x="22557" y="4278"/>
                      <a:pt x="22736" y="4234"/>
                    </a:cubicBezTo>
                    <a:cubicBezTo>
                      <a:pt x="23895" y="3967"/>
                      <a:pt x="24586" y="2808"/>
                      <a:pt x="24319" y="1649"/>
                    </a:cubicBezTo>
                    <a:cubicBezTo>
                      <a:pt x="24074" y="649"/>
                      <a:pt x="23222" y="0"/>
                      <a:pt x="22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24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" name="Google Shape;2638;p53">
              <a:extLst>
                <a:ext uri="{FF2B5EF4-FFF2-40B4-BE49-F238E27FC236}">
                  <a16:creationId xmlns:a16="http://schemas.microsoft.com/office/drawing/2014/main" id="{E4382F52-20D4-4A41-97E3-5D1A876EE898}"/>
                </a:ext>
              </a:extLst>
            </p:cNvPr>
            <p:cNvGrpSpPr/>
            <p:nvPr/>
          </p:nvGrpSpPr>
          <p:grpSpPr>
            <a:xfrm>
              <a:off x="7931050" y="2367243"/>
              <a:ext cx="286961" cy="188939"/>
              <a:chOff x="7931050" y="2367243"/>
              <a:chExt cx="286961" cy="188939"/>
            </a:xfrm>
          </p:grpSpPr>
          <p:sp>
            <p:nvSpPr>
              <p:cNvPr id="25" name="Google Shape;2639;p53">
                <a:extLst>
                  <a:ext uri="{FF2B5EF4-FFF2-40B4-BE49-F238E27FC236}">
                    <a16:creationId xmlns:a16="http://schemas.microsoft.com/office/drawing/2014/main" id="{DBC4C75B-140B-417F-A7C9-1916D3FE4226}"/>
                  </a:ext>
                </a:extLst>
              </p:cNvPr>
              <p:cNvSpPr/>
              <p:nvPr/>
            </p:nvSpPr>
            <p:spPr>
              <a:xfrm>
                <a:off x="7931050" y="2481449"/>
                <a:ext cx="104730" cy="68517"/>
              </a:xfrm>
              <a:custGeom>
                <a:avLst/>
                <a:gdLst/>
                <a:ahLst/>
                <a:cxnLst/>
                <a:rect l="l" t="t" r="r" b="b"/>
                <a:pathLst>
                  <a:path w="2408" h="1576" extrusionOk="0">
                    <a:moveTo>
                      <a:pt x="909" y="1"/>
                    </a:moveTo>
                    <a:cubicBezTo>
                      <a:pt x="531" y="1"/>
                      <a:pt x="226" y="150"/>
                      <a:pt x="134" y="427"/>
                    </a:cubicBezTo>
                    <a:cubicBezTo>
                      <a:pt x="0" y="828"/>
                      <a:pt x="379" y="1297"/>
                      <a:pt x="958" y="1497"/>
                    </a:cubicBezTo>
                    <a:cubicBezTo>
                      <a:pt x="1129" y="1550"/>
                      <a:pt x="1302" y="1575"/>
                      <a:pt x="1465" y="1575"/>
                    </a:cubicBezTo>
                    <a:cubicBezTo>
                      <a:pt x="1852" y="1575"/>
                      <a:pt x="2179" y="1430"/>
                      <a:pt x="2274" y="1163"/>
                    </a:cubicBezTo>
                    <a:cubicBezTo>
                      <a:pt x="2407" y="762"/>
                      <a:pt x="2028" y="294"/>
                      <a:pt x="1449" y="93"/>
                    </a:cubicBezTo>
                    <a:cubicBezTo>
                      <a:pt x="1263" y="31"/>
                      <a:pt x="1078" y="1"/>
                      <a:pt x="909" y="1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Google Shape;2640;p53">
                <a:extLst>
                  <a:ext uri="{FF2B5EF4-FFF2-40B4-BE49-F238E27FC236}">
                    <a16:creationId xmlns:a16="http://schemas.microsoft.com/office/drawing/2014/main" id="{FAA65185-A382-4886-B16C-D5920D573513}"/>
                  </a:ext>
                </a:extLst>
              </p:cNvPr>
              <p:cNvSpPr/>
              <p:nvPr/>
            </p:nvSpPr>
            <p:spPr>
              <a:xfrm>
                <a:off x="8001811" y="2367243"/>
                <a:ext cx="81461" cy="163814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3768" extrusionOk="0">
                    <a:moveTo>
                      <a:pt x="1182" y="1"/>
                    </a:moveTo>
                    <a:lnTo>
                      <a:pt x="0" y="3545"/>
                    </a:lnTo>
                    <a:lnTo>
                      <a:pt x="669" y="3768"/>
                    </a:lnTo>
                    <a:lnTo>
                      <a:pt x="1873" y="223"/>
                    </a:lnTo>
                    <a:lnTo>
                      <a:pt x="1182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Google Shape;2641;p53">
                <a:extLst>
                  <a:ext uri="{FF2B5EF4-FFF2-40B4-BE49-F238E27FC236}">
                    <a16:creationId xmlns:a16="http://schemas.microsoft.com/office/drawing/2014/main" id="{1F9DD680-5B77-46EF-BBC7-9447B22148C7}"/>
                  </a:ext>
                </a:extLst>
              </p:cNvPr>
              <p:cNvSpPr/>
              <p:nvPr/>
            </p:nvSpPr>
            <p:spPr>
              <a:xfrm>
                <a:off x="8062873" y="2487449"/>
                <a:ext cx="105730" cy="68734"/>
              </a:xfrm>
              <a:custGeom>
                <a:avLst/>
                <a:gdLst/>
                <a:ahLst/>
                <a:cxnLst/>
                <a:rect l="l" t="t" r="r" b="b"/>
                <a:pathLst>
                  <a:path w="2431" h="1581" extrusionOk="0">
                    <a:moveTo>
                      <a:pt x="938" y="1"/>
                    </a:moveTo>
                    <a:cubicBezTo>
                      <a:pt x="553" y="1"/>
                      <a:pt x="228" y="157"/>
                      <a:pt x="134" y="423"/>
                    </a:cubicBezTo>
                    <a:cubicBezTo>
                      <a:pt x="0" y="824"/>
                      <a:pt x="379" y="1292"/>
                      <a:pt x="981" y="1493"/>
                    </a:cubicBezTo>
                    <a:cubicBezTo>
                      <a:pt x="1154" y="1553"/>
                      <a:pt x="1327" y="1581"/>
                      <a:pt x="1487" y="1581"/>
                    </a:cubicBezTo>
                    <a:cubicBezTo>
                      <a:pt x="1866" y="1581"/>
                      <a:pt x="2180" y="1425"/>
                      <a:pt x="2274" y="1159"/>
                    </a:cubicBezTo>
                    <a:cubicBezTo>
                      <a:pt x="2430" y="757"/>
                      <a:pt x="2029" y="289"/>
                      <a:pt x="1449" y="89"/>
                    </a:cubicBezTo>
                    <a:cubicBezTo>
                      <a:pt x="1277" y="29"/>
                      <a:pt x="1102" y="1"/>
                      <a:pt x="938" y="1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Google Shape;2642;p53">
                <a:extLst>
                  <a:ext uri="{FF2B5EF4-FFF2-40B4-BE49-F238E27FC236}">
                    <a16:creationId xmlns:a16="http://schemas.microsoft.com/office/drawing/2014/main" id="{B0D920AC-F3B8-4126-812B-62D8BF1777CC}"/>
                  </a:ext>
                </a:extLst>
              </p:cNvPr>
              <p:cNvSpPr/>
              <p:nvPr/>
            </p:nvSpPr>
            <p:spPr>
              <a:xfrm>
                <a:off x="8132676" y="2374982"/>
                <a:ext cx="82418" cy="16381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3768" extrusionOk="0">
                    <a:moveTo>
                      <a:pt x="1204" y="1"/>
                    </a:moveTo>
                    <a:lnTo>
                      <a:pt x="0" y="3545"/>
                    </a:lnTo>
                    <a:lnTo>
                      <a:pt x="691" y="3768"/>
                    </a:lnTo>
                    <a:lnTo>
                      <a:pt x="1895" y="224"/>
                    </a:lnTo>
                    <a:lnTo>
                      <a:pt x="1204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Google Shape;2643;p53">
                <a:extLst>
                  <a:ext uri="{FF2B5EF4-FFF2-40B4-BE49-F238E27FC236}">
                    <a16:creationId xmlns:a16="http://schemas.microsoft.com/office/drawing/2014/main" id="{19B1D2B9-65DB-424B-8964-BBA6A0169612}"/>
                  </a:ext>
                </a:extLst>
              </p:cNvPr>
              <p:cNvSpPr/>
              <p:nvPr/>
            </p:nvSpPr>
            <p:spPr>
              <a:xfrm>
                <a:off x="8038648" y="2368200"/>
                <a:ext cx="179363" cy="49475"/>
              </a:xfrm>
              <a:custGeom>
                <a:avLst/>
                <a:gdLst/>
                <a:ahLst/>
                <a:cxnLst/>
                <a:rect l="l" t="t" r="r" b="b"/>
                <a:pathLst>
                  <a:path w="4124" h="1138" extrusionOk="0">
                    <a:moveTo>
                      <a:pt x="335" y="1"/>
                    </a:moveTo>
                    <a:lnTo>
                      <a:pt x="0" y="982"/>
                    </a:lnTo>
                    <a:lnTo>
                      <a:pt x="3790" y="1138"/>
                    </a:lnTo>
                    <a:lnTo>
                      <a:pt x="4124" y="157"/>
                    </a:lnTo>
                    <a:lnTo>
                      <a:pt x="335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" name="Google Shape;2644;p53">
              <a:extLst>
                <a:ext uri="{FF2B5EF4-FFF2-40B4-BE49-F238E27FC236}">
                  <a16:creationId xmlns:a16="http://schemas.microsoft.com/office/drawing/2014/main" id="{2427A4DF-34C1-4A35-B505-3A505EA096F7}"/>
                </a:ext>
              </a:extLst>
            </p:cNvPr>
            <p:cNvGrpSpPr/>
            <p:nvPr/>
          </p:nvGrpSpPr>
          <p:grpSpPr>
            <a:xfrm>
              <a:off x="7453081" y="2832370"/>
              <a:ext cx="319972" cy="337273"/>
              <a:chOff x="7453081" y="2832370"/>
              <a:chExt cx="319972" cy="337273"/>
            </a:xfrm>
          </p:grpSpPr>
          <p:sp>
            <p:nvSpPr>
              <p:cNvPr id="20" name="Google Shape;2645;p53">
                <a:extLst>
                  <a:ext uri="{FF2B5EF4-FFF2-40B4-BE49-F238E27FC236}">
                    <a16:creationId xmlns:a16="http://schemas.microsoft.com/office/drawing/2014/main" id="{806DF17F-1B78-4BFF-A103-C0C5D748E6C8}"/>
                  </a:ext>
                </a:extLst>
              </p:cNvPr>
              <p:cNvSpPr/>
              <p:nvPr/>
            </p:nvSpPr>
            <p:spPr>
              <a:xfrm>
                <a:off x="7453081" y="3080476"/>
                <a:ext cx="140655" cy="89167"/>
              </a:xfrm>
              <a:custGeom>
                <a:avLst/>
                <a:gdLst/>
                <a:ahLst/>
                <a:cxnLst/>
                <a:rect l="l" t="t" r="r" b="b"/>
                <a:pathLst>
                  <a:path w="3234" h="2051" extrusionOk="0">
                    <a:moveTo>
                      <a:pt x="1628" y="0"/>
                    </a:moveTo>
                    <a:cubicBezTo>
                      <a:pt x="714" y="0"/>
                      <a:pt x="1" y="446"/>
                      <a:pt x="1" y="1025"/>
                    </a:cubicBezTo>
                    <a:cubicBezTo>
                      <a:pt x="1" y="1605"/>
                      <a:pt x="714" y="2051"/>
                      <a:pt x="1628" y="2051"/>
                    </a:cubicBezTo>
                    <a:cubicBezTo>
                      <a:pt x="2520" y="2051"/>
                      <a:pt x="3233" y="1605"/>
                      <a:pt x="3233" y="1025"/>
                    </a:cubicBezTo>
                    <a:cubicBezTo>
                      <a:pt x="3233" y="446"/>
                      <a:pt x="2520" y="0"/>
                      <a:pt x="1628" y="0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Google Shape;2646;p53">
                <a:extLst>
                  <a:ext uri="{FF2B5EF4-FFF2-40B4-BE49-F238E27FC236}">
                    <a16:creationId xmlns:a16="http://schemas.microsoft.com/office/drawing/2014/main" id="{34DC5027-7F0A-4B3A-9170-EF321DC6D217}"/>
                  </a:ext>
                </a:extLst>
              </p:cNvPr>
              <p:cNvSpPr/>
              <p:nvPr/>
            </p:nvSpPr>
            <p:spPr>
              <a:xfrm>
                <a:off x="7550023" y="2896321"/>
                <a:ext cx="43710" cy="229722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5284" extrusionOk="0">
                    <a:moveTo>
                      <a:pt x="1" y="1"/>
                    </a:moveTo>
                    <a:lnTo>
                      <a:pt x="1" y="5284"/>
                    </a:lnTo>
                    <a:lnTo>
                      <a:pt x="1004" y="5284"/>
                    </a:lnTo>
                    <a:lnTo>
                      <a:pt x="100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Google Shape;2647;p53">
                <a:extLst>
                  <a:ext uri="{FF2B5EF4-FFF2-40B4-BE49-F238E27FC236}">
                    <a16:creationId xmlns:a16="http://schemas.microsoft.com/office/drawing/2014/main" id="{B8E0EEA3-6B32-42DC-8D0B-C17CDE65EC97}"/>
                  </a:ext>
                </a:extLst>
              </p:cNvPr>
              <p:cNvSpPr/>
              <p:nvPr/>
            </p:nvSpPr>
            <p:spPr>
              <a:xfrm>
                <a:off x="7632439" y="3029090"/>
                <a:ext cx="140611" cy="90167"/>
              </a:xfrm>
              <a:custGeom>
                <a:avLst/>
                <a:gdLst/>
                <a:ahLst/>
                <a:cxnLst/>
                <a:rect l="l" t="t" r="r" b="b"/>
                <a:pathLst>
                  <a:path w="3233" h="2074" extrusionOk="0">
                    <a:moveTo>
                      <a:pt x="1628" y="1"/>
                    </a:moveTo>
                    <a:cubicBezTo>
                      <a:pt x="736" y="1"/>
                      <a:pt x="1" y="446"/>
                      <a:pt x="1" y="1048"/>
                    </a:cubicBezTo>
                    <a:cubicBezTo>
                      <a:pt x="1" y="1606"/>
                      <a:pt x="736" y="2074"/>
                      <a:pt x="1628" y="2074"/>
                    </a:cubicBezTo>
                    <a:cubicBezTo>
                      <a:pt x="2519" y="2074"/>
                      <a:pt x="3233" y="1628"/>
                      <a:pt x="3233" y="1048"/>
                    </a:cubicBezTo>
                    <a:cubicBezTo>
                      <a:pt x="3233" y="491"/>
                      <a:pt x="2519" y="1"/>
                      <a:pt x="1628" y="1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Google Shape;2648;p53">
                <a:extLst>
                  <a:ext uri="{FF2B5EF4-FFF2-40B4-BE49-F238E27FC236}">
                    <a16:creationId xmlns:a16="http://schemas.microsoft.com/office/drawing/2014/main" id="{82B7D8D5-DA57-45B3-9CAA-C872508E5135}"/>
                  </a:ext>
                </a:extLst>
              </p:cNvPr>
              <p:cNvSpPr/>
              <p:nvPr/>
            </p:nvSpPr>
            <p:spPr>
              <a:xfrm>
                <a:off x="7729381" y="2844978"/>
                <a:ext cx="43666" cy="230678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5306" extrusionOk="0">
                    <a:moveTo>
                      <a:pt x="1" y="1"/>
                    </a:moveTo>
                    <a:lnTo>
                      <a:pt x="1" y="5306"/>
                    </a:lnTo>
                    <a:lnTo>
                      <a:pt x="1004" y="5306"/>
                    </a:lnTo>
                    <a:lnTo>
                      <a:pt x="100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Google Shape;2649;p53">
                <a:extLst>
                  <a:ext uri="{FF2B5EF4-FFF2-40B4-BE49-F238E27FC236}">
                    <a16:creationId xmlns:a16="http://schemas.microsoft.com/office/drawing/2014/main" id="{66B803C9-F2E1-46EB-9557-3497FABE63CD}"/>
                  </a:ext>
                </a:extLst>
              </p:cNvPr>
              <p:cNvSpPr/>
              <p:nvPr/>
            </p:nvSpPr>
            <p:spPr>
              <a:xfrm>
                <a:off x="7550023" y="2832370"/>
                <a:ext cx="223030" cy="127990"/>
              </a:xfrm>
              <a:custGeom>
                <a:avLst/>
                <a:gdLst/>
                <a:ahLst/>
                <a:cxnLst/>
                <a:rect l="l" t="t" r="r" b="b"/>
                <a:pathLst>
                  <a:path w="5128" h="2944" extrusionOk="0">
                    <a:moveTo>
                      <a:pt x="5128" y="1"/>
                    </a:moveTo>
                    <a:lnTo>
                      <a:pt x="1" y="1472"/>
                    </a:lnTo>
                    <a:lnTo>
                      <a:pt x="1" y="2943"/>
                    </a:lnTo>
                    <a:lnTo>
                      <a:pt x="5128" y="1472"/>
                    </a:lnTo>
                    <a:lnTo>
                      <a:pt x="5128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oogle Shape;2650;p53">
              <a:extLst>
                <a:ext uri="{FF2B5EF4-FFF2-40B4-BE49-F238E27FC236}">
                  <a16:creationId xmlns:a16="http://schemas.microsoft.com/office/drawing/2014/main" id="{23E1CA94-B5CD-4E80-B33D-FE2F634F7729}"/>
                </a:ext>
              </a:extLst>
            </p:cNvPr>
            <p:cNvGrpSpPr/>
            <p:nvPr/>
          </p:nvGrpSpPr>
          <p:grpSpPr>
            <a:xfrm>
              <a:off x="7202005" y="3261458"/>
              <a:ext cx="1145910" cy="1265829"/>
              <a:chOff x="7202005" y="3261458"/>
              <a:chExt cx="1145910" cy="1265829"/>
            </a:xfrm>
          </p:grpSpPr>
          <p:sp>
            <p:nvSpPr>
              <p:cNvPr id="9" name="Google Shape;2651;p53">
                <a:extLst>
                  <a:ext uri="{FF2B5EF4-FFF2-40B4-BE49-F238E27FC236}">
                    <a16:creationId xmlns:a16="http://schemas.microsoft.com/office/drawing/2014/main" id="{1F33BF88-A250-4004-A07F-11065E184B41}"/>
                  </a:ext>
                </a:extLst>
              </p:cNvPr>
              <p:cNvSpPr/>
              <p:nvPr/>
            </p:nvSpPr>
            <p:spPr>
              <a:xfrm>
                <a:off x="7323215" y="3282021"/>
                <a:ext cx="1024700" cy="1094107"/>
              </a:xfrm>
              <a:custGeom>
                <a:avLst/>
                <a:gdLst/>
                <a:ahLst/>
                <a:cxnLst/>
                <a:rect l="l" t="t" r="r" b="b"/>
                <a:pathLst>
                  <a:path w="23561" h="25167" extrusionOk="0">
                    <a:moveTo>
                      <a:pt x="13143" y="19432"/>
                    </a:moveTo>
                    <a:cubicBezTo>
                      <a:pt x="13140" y="19432"/>
                      <a:pt x="13122" y="19436"/>
                      <a:pt x="13126" y="19437"/>
                    </a:cubicBezTo>
                    <a:lnTo>
                      <a:pt x="13126" y="19437"/>
                    </a:lnTo>
                    <a:cubicBezTo>
                      <a:pt x="13141" y="19433"/>
                      <a:pt x="13144" y="19432"/>
                      <a:pt x="13143" y="19432"/>
                    </a:cubicBezTo>
                    <a:close/>
                    <a:moveTo>
                      <a:pt x="13126" y="19437"/>
                    </a:moveTo>
                    <a:lnTo>
                      <a:pt x="13126" y="19437"/>
                    </a:lnTo>
                    <a:cubicBezTo>
                      <a:pt x="13126" y="19437"/>
                      <a:pt x="13126" y="19437"/>
                      <a:pt x="13126" y="19437"/>
                    </a:cubicBezTo>
                    <a:lnTo>
                      <a:pt x="13129" y="19437"/>
                    </a:lnTo>
                    <a:cubicBezTo>
                      <a:pt x="13128" y="19437"/>
                      <a:pt x="13127" y="19437"/>
                      <a:pt x="13126" y="19437"/>
                    </a:cubicBezTo>
                    <a:close/>
                    <a:moveTo>
                      <a:pt x="14511" y="24878"/>
                    </a:moveTo>
                    <a:cubicBezTo>
                      <a:pt x="14511" y="24879"/>
                      <a:pt x="14511" y="24880"/>
                      <a:pt x="14512" y="24880"/>
                    </a:cubicBezTo>
                    <a:cubicBezTo>
                      <a:pt x="14513" y="24880"/>
                      <a:pt x="14514" y="24879"/>
                      <a:pt x="14511" y="24878"/>
                    </a:cubicBezTo>
                    <a:close/>
                    <a:moveTo>
                      <a:pt x="18100" y="0"/>
                    </a:moveTo>
                    <a:cubicBezTo>
                      <a:pt x="18100" y="1"/>
                      <a:pt x="17944" y="179"/>
                      <a:pt x="17698" y="513"/>
                    </a:cubicBezTo>
                    <a:cubicBezTo>
                      <a:pt x="17565" y="669"/>
                      <a:pt x="17453" y="892"/>
                      <a:pt x="17275" y="1160"/>
                    </a:cubicBezTo>
                    <a:cubicBezTo>
                      <a:pt x="17208" y="1293"/>
                      <a:pt x="17141" y="1427"/>
                      <a:pt x="17052" y="1605"/>
                    </a:cubicBezTo>
                    <a:cubicBezTo>
                      <a:pt x="16985" y="1739"/>
                      <a:pt x="16896" y="1895"/>
                      <a:pt x="16829" y="2096"/>
                    </a:cubicBezTo>
                    <a:cubicBezTo>
                      <a:pt x="16539" y="2831"/>
                      <a:pt x="16250" y="3790"/>
                      <a:pt x="16227" y="4971"/>
                    </a:cubicBezTo>
                    <a:cubicBezTo>
                      <a:pt x="16205" y="6108"/>
                      <a:pt x="16361" y="7468"/>
                      <a:pt x="16985" y="8872"/>
                    </a:cubicBezTo>
                    <a:cubicBezTo>
                      <a:pt x="17119" y="9229"/>
                      <a:pt x="17320" y="9563"/>
                      <a:pt x="17498" y="9897"/>
                    </a:cubicBezTo>
                    <a:cubicBezTo>
                      <a:pt x="17587" y="10076"/>
                      <a:pt x="17721" y="10232"/>
                      <a:pt x="17832" y="10432"/>
                    </a:cubicBezTo>
                    <a:lnTo>
                      <a:pt x="18033" y="10700"/>
                    </a:lnTo>
                    <a:cubicBezTo>
                      <a:pt x="18122" y="10811"/>
                      <a:pt x="18144" y="10856"/>
                      <a:pt x="18211" y="10923"/>
                    </a:cubicBezTo>
                    <a:lnTo>
                      <a:pt x="18367" y="11123"/>
                    </a:lnTo>
                    <a:lnTo>
                      <a:pt x="18456" y="11235"/>
                    </a:lnTo>
                    <a:lnTo>
                      <a:pt x="18479" y="11302"/>
                    </a:lnTo>
                    <a:lnTo>
                      <a:pt x="18501" y="11324"/>
                    </a:lnTo>
                    <a:cubicBezTo>
                      <a:pt x="18501" y="11322"/>
                      <a:pt x="18502" y="11321"/>
                      <a:pt x="18503" y="11321"/>
                    </a:cubicBezTo>
                    <a:cubicBezTo>
                      <a:pt x="18512" y="11321"/>
                      <a:pt x="18555" y="11369"/>
                      <a:pt x="18572" y="11383"/>
                    </a:cubicBezTo>
                    <a:lnTo>
                      <a:pt x="18572" y="11383"/>
                    </a:lnTo>
                    <a:cubicBezTo>
                      <a:pt x="18597" y="11465"/>
                      <a:pt x="18658" y="11528"/>
                      <a:pt x="18679" y="11591"/>
                    </a:cubicBezTo>
                    <a:cubicBezTo>
                      <a:pt x="18724" y="11747"/>
                      <a:pt x="18791" y="11903"/>
                      <a:pt x="18813" y="12104"/>
                    </a:cubicBezTo>
                    <a:cubicBezTo>
                      <a:pt x="18835" y="12305"/>
                      <a:pt x="18880" y="12528"/>
                      <a:pt x="18880" y="12750"/>
                    </a:cubicBezTo>
                    <a:cubicBezTo>
                      <a:pt x="18880" y="12973"/>
                      <a:pt x="18835" y="13219"/>
                      <a:pt x="18813" y="13464"/>
                    </a:cubicBezTo>
                    <a:cubicBezTo>
                      <a:pt x="18791" y="13731"/>
                      <a:pt x="18702" y="13999"/>
                      <a:pt x="18657" y="14244"/>
                    </a:cubicBezTo>
                    <a:cubicBezTo>
                      <a:pt x="18568" y="14511"/>
                      <a:pt x="18479" y="14779"/>
                      <a:pt x="18367" y="15024"/>
                    </a:cubicBezTo>
                    <a:cubicBezTo>
                      <a:pt x="17944" y="16094"/>
                      <a:pt x="17230" y="17097"/>
                      <a:pt x="16339" y="17855"/>
                    </a:cubicBezTo>
                    <a:cubicBezTo>
                      <a:pt x="15893" y="18234"/>
                      <a:pt x="15380" y="18546"/>
                      <a:pt x="14868" y="18813"/>
                    </a:cubicBezTo>
                    <a:lnTo>
                      <a:pt x="14444" y="19014"/>
                    </a:lnTo>
                    <a:lnTo>
                      <a:pt x="14021" y="19192"/>
                    </a:lnTo>
                    <a:cubicBezTo>
                      <a:pt x="13887" y="19215"/>
                      <a:pt x="13798" y="19237"/>
                      <a:pt x="13664" y="19304"/>
                    </a:cubicBezTo>
                    <a:lnTo>
                      <a:pt x="13040" y="19460"/>
                    </a:lnTo>
                    <a:cubicBezTo>
                      <a:pt x="13084" y="19449"/>
                      <a:pt x="13111" y="19442"/>
                      <a:pt x="13126" y="19437"/>
                    </a:cubicBezTo>
                    <a:lnTo>
                      <a:pt x="13018" y="19437"/>
                    </a:lnTo>
                    <a:lnTo>
                      <a:pt x="12906" y="19460"/>
                    </a:lnTo>
                    <a:lnTo>
                      <a:pt x="12683" y="19527"/>
                    </a:lnTo>
                    <a:lnTo>
                      <a:pt x="12237" y="19571"/>
                    </a:lnTo>
                    <a:lnTo>
                      <a:pt x="11792" y="19638"/>
                    </a:lnTo>
                    <a:lnTo>
                      <a:pt x="11346" y="19660"/>
                    </a:lnTo>
                    <a:cubicBezTo>
                      <a:pt x="10744" y="19660"/>
                      <a:pt x="10142" y="19571"/>
                      <a:pt x="9585" y="19437"/>
                    </a:cubicBezTo>
                    <a:cubicBezTo>
                      <a:pt x="8448" y="19148"/>
                      <a:pt x="7356" y="18590"/>
                      <a:pt x="6509" y="17855"/>
                    </a:cubicBezTo>
                    <a:cubicBezTo>
                      <a:pt x="6085" y="17454"/>
                      <a:pt x="5684" y="17030"/>
                      <a:pt x="5417" y="16629"/>
                    </a:cubicBezTo>
                    <a:cubicBezTo>
                      <a:pt x="5283" y="16406"/>
                      <a:pt x="5171" y="16183"/>
                      <a:pt x="5060" y="15982"/>
                    </a:cubicBezTo>
                    <a:cubicBezTo>
                      <a:pt x="4971" y="15760"/>
                      <a:pt x="4882" y="15559"/>
                      <a:pt x="4837" y="15358"/>
                    </a:cubicBezTo>
                    <a:cubicBezTo>
                      <a:pt x="4792" y="15247"/>
                      <a:pt x="4792" y="15180"/>
                      <a:pt x="4770" y="15091"/>
                    </a:cubicBezTo>
                    <a:cubicBezTo>
                      <a:pt x="4770" y="15002"/>
                      <a:pt x="4748" y="14890"/>
                      <a:pt x="4748" y="14890"/>
                    </a:cubicBezTo>
                    <a:cubicBezTo>
                      <a:pt x="4745" y="14891"/>
                      <a:pt x="4742" y="14892"/>
                      <a:pt x="4739" y="14892"/>
                    </a:cubicBezTo>
                    <a:cubicBezTo>
                      <a:pt x="4687" y="14892"/>
                      <a:pt x="4749" y="14682"/>
                      <a:pt x="4770" y="14534"/>
                    </a:cubicBezTo>
                    <a:lnTo>
                      <a:pt x="4770" y="14511"/>
                    </a:lnTo>
                    <a:cubicBezTo>
                      <a:pt x="4770" y="14507"/>
                      <a:pt x="4769" y="14505"/>
                      <a:pt x="4768" y="14505"/>
                    </a:cubicBezTo>
                    <a:cubicBezTo>
                      <a:pt x="4766" y="14505"/>
                      <a:pt x="4761" y="14514"/>
                      <a:pt x="4755" y="14527"/>
                    </a:cubicBezTo>
                    <a:lnTo>
                      <a:pt x="4755" y="14527"/>
                    </a:lnTo>
                    <a:lnTo>
                      <a:pt x="4770" y="14467"/>
                    </a:lnTo>
                    <a:lnTo>
                      <a:pt x="4792" y="14311"/>
                    </a:lnTo>
                    <a:lnTo>
                      <a:pt x="4859" y="13999"/>
                    </a:lnTo>
                    <a:cubicBezTo>
                      <a:pt x="4993" y="13152"/>
                      <a:pt x="5060" y="12371"/>
                      <a:pt x="4993" y="11636"/>
                    </a:cubicBezTo>
                    <a:cubicBezTo>
                      <a:pt x="4904" y="10120"/>
                      <a:pt x="4458" y="8850"/>
                      <a:pt x="3901" y="7802"/>
                    </a:cubicBezTo>
                    <a:cubicBezTo>
                      <a:pt x="3344" y="6777"/>
                      <a:pt x="2675" y="6063"/>
                      <a:pt x="2073" y="5528"/>
                    </a:cubicBezTo>
                    <a:cubicBezTo>
                      <a:pt x="1895" y="5395"/>
                      <a:pt x="1761" y="5283"/>
                      <a:pt x="1627" y="5172"/>
                    </a:cubicBezTo>
                    <a:cubicBezTo>
                      <a:pt x="1494" y="5083"/>
                      <a:pt x="1382" y="4971"/>
                      <a:pt x="1226" y="4882"/>
                    </a:cubicBezTo>
                    <a:cubicBezTo>
                      <a:pt x="959" y="4726"/>
                      <a:pt x="758" y="4570"/>
                      <a:pt x="557" y="4503"/>
                    </a:cubicBezTo>
                    <a:cubicBezTo>
                      <a:pt x="201" y="4325"/>
                      <a:pt x="0" y="4258"/>
                      <a:pt x="0" y="4258"/>
                    </a:cubicBezTo>
                    <a:lnTo>
                      <a:pt x="0" y="4258"/>
                    </a:lnTo>
                    <a:cubicBezTo>
                      <a:pt x="0" y="4258"/>
                      <a:pt x="156" y="4414"/>
                      <a:pt x="379" y="4748"/>
                    </a:cubicBezTo>
                    <a:cubicBezTo>
                      <a:pt x="490" y="4927"/>
                      <a:pt x="624" y="5149"/>
                      <a:pt x="758" y="5372"/>
                    </a:cubicBezTo>
                    <a:cubicBezTo>
                      <a:pt x="847" y="5484"/>
                      <a:pt x="892" y="5618"/>
                      <a:pt x="981" y="5751"/>
                    </a:cubicBezTo>
                    <a:cubicBezTo>
                      <a:pt x="1070" y="5885"/>
                      <a:pt x="1159" y="6041"/>
                      <a:pt x="1204" y="6197"/>
                    </a:cubicBezTo>
                    <a:cubicBezTo>
                      <a:pt x="1516" y="6844"/>
                      <a:pt x="1761" y="7646"/>
                      <a:pt x="1895" y="8538"/>
                    </a:cubicBezTo>
                    <a:cubicBezTo>
                      <a:pt x="1939" y="8760"/>
                      <a:pt x="1984" y="8983"/>
                      <a:pt x="1984" y="9229"/>
                    </a:cubicBezTo>
                    <a:lnTo>
                      <a:pt x="1984" y="9964"/>
                    </a:lnTo>
                    <a:cubicBezTo>
                      <a:pt x="1984" y="10076"/>
                      <a:pt x="1962" y="10209"/>
                      <a:pt x="1962" y="10321"/>
                    </a:cubicBezTo>
                    <a:cubicBezTo>
                      <a:pt x="1962" y="10432"/>
                      <a:pt x="1962" y="10544"/>
                      <a:pt x="1939" y="10677"/>
                    </a:cubicBezTo>
                    <a:cubicBezTo>
                      <a:pt x="1872" y="10945"/>
                      <a:pt x="1872" y="11190"/>
                      <a:pt x="1783" y="11435"/>
                    </a:cubicBezTo>
                    <a:cubicBezTo>
                      <a:pt x="1672" y="11948"/>
                      <a:pt x="1516" y="12461"/>
                      <a:pt x="1293" y="12951"/>
                    </a:cubicBezTo>
                    <a:lnTo>
                      <a:pt x="1204" y="13129"/>
                    </a:lnTo>
                    <a:lnTo>
                      <a:pt x="1159" y="13219"/>
                    </a:lnTo>
                    <a:lnTo>
                      <a:pt x="1115" y="13285"/>
                    </a:lnTo>
                    <a:lnTo>
                      <a:pt x="1115" y="13308"/>
                    </a:lnTo>
                    <a:cubicBezTo>
                      <a:pt x="1122" y="13293"/>
                      <a:pt x="1126" y="13287"/>
                      <a:pt x="1128" y="13287"/>
                    </a:cubicBezTo>
                    <a:lnTo>
                      <a:pt x="1128" y="13287"/>
                    </a:lnTo>
                    <a:cubicBezTo>
                      <a:pt x="1138" y="13287"/>
                      <a:pt x="1097" y="13421"/>
                      <a:pt x="1093" y="13421"/>
                    </a:cubicBezTo>
                    <a:cubicBezTo>
                      <a:pt x="1092" y="13421"/>
                      <a:pt x="1092" y="13420"/>
                      <a:pt x="1092" y="13419"/>
                    </a:cubicBezTo>
                    <a:lnTo>
                      <a:pt x="1092" y="13441"/>
                    </a:lnTo>
                    <a:cubicBezTo>
                      <a:pt x="1003" y="13620"/>
                      <a:pt x="959" y="13687"/>
                      <a:pt x="869" y="14088"/>
                    </a:cubicBezTo>
                    <a:cubicBezTo>
                      <a:pt x="758" y="14422"/>
                      <a:pt x="736" y="14667"/>
                      <a:pt x="713" y="14957"/>
                    </a:cubicBezTo>
                    <a:cubicBezTo>
                      <a:pt x="669" y="15225"/>
                      <a:pt x="669" y="15514"/>
                      <a:pt x="669" y="15760"/>
                    </a:cubicBezTo>
                    <a:cubicBezTo>
                      <a:pt x="713" y="16807"/>
                      <a:pt x="959" y="17810"/>
                      <a:pt x="1382" y="18746"/>
                    </a:cubicBezTo>
                    <a:cubicBezTo>
                      <a:pt x="1783" y="19660"/>
                      <a:pt x="2318" y="20485"/>
                      <a:pt x="2987" y="21243"/>
                    </a:cubicBezTo>
                    <a:cubicBezTo>
                      <a:pt x="4302" y="22781"/>
                      <a:pt x="6085" y="23940"/>
                      <a:pt x="8114" y="24609"/>
                    </a:cubicBezTo>
                    <a:cubicBezTo>
                      <a:pt x="9139" y="24943"/>
                      <a:pt x="10209" y="25144"/>
                      <a:pt x="11301" y="25166"/>
                    </a:cubicBezTo>
                    <a:lnTo>
                      <a:pt x="12104" y="25166"/>
                    </a:lnTo>
                    <a:cubicBezTo>
                      <a:pt x="12371" y="25144"/>
                      <a:pt x="12639" y="25144"/>
                      <a:pt x="12906" y="25121"/>
                    </a:cubicBezTo>
                    <a:cubicBezTo>
                      <a:pt x="13196" y="25099"/>
                      <a:pt x="13463" y="25032"/>
                      <a:pt x="13709" y="25010"/>
                    </a:cubicBezTo>
                    <a:lnTo>
                      <a:pt x="14110" y="24921"/>
                    </a:lnTo>
                    <a:lnTo>
                      <a:pt x="14310" y="24899"/>
                    </a:lnTo>
                    <a:lnTo>
                      <a:pt x="14422" y="24876"/>
                    </a:lnTo>
                    <a:lnTo>
                      <a:pt x="14489" y="24876"/>
                    </a:lnTo>
                    <a:cubicBezTo>
                      <a:pt x="14503" y="24876"/>
                      <a:pt x="14509" y="24877"/>
                      <a:pt x="14511" y="24878"/>
                    </a:cubicBezTo>
                    <a:lnTo>
                      <a:pt x="14511" y="24878"/>
                    </a:lnTo>
                    <a:cubicBezTo>
                      <a:pt x="14513" y="24874"/>
                      <a:pt x="14529" y="24862"/>
                      <a:pt x="14600" y="24832"/>
                    </a:cubicBezTo>
                    <a:lnTo>
                      <a:pt x="15224" y="24676"/>
                    </a:lnTo>
                    <a:cubicBezTo>
                      <a:pt x="15492" y="24587"/>
                      <a:pt x="15782" y="24475"/>
                      <a:pt x="16049" y="24386"/>
                    </a:cubicBezTo>
                    <a:cubicBezTo>
                      <a:pt x="16316" y="24319"/>
                      <a:pt x="16562" y="24208"/>
                      <a:pt x="16807" y="24096"/>
                    </a:cubicBezTo>
                    <a:cubicBezTo>
                      <a:pt x="17052" y="23985"/>
                      <a:pt x="17275" y="23829"/>
                      <a:pt x="17542" y="23717"/>
                    </a:cubicBezTo>
                    <a:cubicBezTo>
                      <a:pt x="18479" y="23205"/>
                      <a:pt x="19370" y="22558"/>
                      <a:pt x="20128" y="21800"/>
                    </a:cubicBezTo>
                    <a:cubicBezTo>
                      <a:pt x="21666" y="20329"/>
                      <a:pt x="22691" y="18457"/>
                      <a:pt x="23182" y="16517"/>
                    </a:cubicBezTo>
                    <a:cubicBezTo>
                      <a:pt x="23449" y="15537"/>
                      <a:pt x="23561" y="14534"/>
                      <a:pt x="23494" y="13531"/>
                    </a:cubicBezTo>
                    <a:cubicBezTo>
                      <a:pt x="23449" y="12528"/>
                      <a:pt x="23249" y="11502"/>
                      <a:pt x="22781" y="10544"/>
                    </a:cubicBezTo>
                    <a:cubicBezTo>
                      <a:pt x="22513" y="10076"/>
                      <a:pt x="22246" y="9630"/>
                      <a:pt x="21889" y="9206"/>
                    </a:cubicBezTo>
                    <a:cubicBezTo>
                      <a:pt x="21711" y="8983"/>
                      <a:pt x="21488" y="8827"/>
                      <a:pt x="21287" y="8627"/>
                    </a:cubicBezTo>
                    <a:lnTo>
                      <a:pt x="21265" y="8604"/>
                    </a:lnTo>
                    <a:lnTo>
                      <a:pt x="21220" y="8560"/>
                    </a:lnTo>
                    <a:lnTo>
                      <a:pt x="21109" y="8493"/>
                    </a:lnTo>
                    <a:lnTo>
                      <a:pt x="20908" y="8315"/>
                    </a:lnTo>
                    <a:cubicBezTo>
                      <a:pt x="20819" y="8292"/>
                      <a:pt x="20730" y="8203"/>
                      <a:pt x="20708" y="8181"/>
                    </a:cubicBezTo>
                    <a:lnTo>
                      <a:pt x="20574" y="8069"/>
                    </a:lnTo>
                    <a:cubicBezTo>
                      <a:pt x="20462" y="7980"/>
                      <a:pt x="20373" y="7936"/>
                      <a:pt x="20284" y="7824"/>
                    </a:cubicBezTo>
                    <a:cubicBezTo>
                      <a:pt x="20173" y="7735"/>
                      <a:pt x="20106" y="7624"/>
                      <a:pt x="20017" y="7535"/>
                    </a:cubicBezTo>
                    <a:cubicBezTo>
                      <a:pt x="19927" y="7423"/>
                      <a:pt x="19838" y="7312"/>
                      <a:pt x="19771" y="7222"/>
                    </a:cubicBezTo>
                    <a:cubicBezTo>
                      <a:pt x="19571" y="7044"/>
                      <a:pt x="19437" y="6821"/>
                      <a:pt x="19281" y="6621"/>
                    </a:cubicBezTo>
                    <a:cubicBezTo>
                      <a:pt x="19147" y="6398"/>
                      <a:pt x="19014" y="6197"/>
                      <a:pt x="18902" y="5974"/>
                    </a:cubicBezTo>
                    <a:cubicBezTo>
                      <a:pt x="18791" y="5774"/>
                      <a:pt x="18679" y="5551"/>
                      <a:pt x="18590" y="5328"/>
                    </a:cubicBezTo>
                    <a:cubicBezTo>
                      <a:pt x="18479" y="5127"/>
                      <a:pt x="18434" y="4904"/>
                      <a:pt x="18345" y="4681"/>
                    </a:cubicBezTo>
                    <a:cubicBezTo>
                      <a:pt x="18055" y="3834"/>
                      <a:pt x="17944" y="2987"/>
                      <a:pt x="17921" y="2296"/>
                    </a:cubicBezTo>
                    <a:lnTo>
                      <a:pt x="17921" y="1784"/>
                    </a:lnTo>
                    <a:lnTo>
                      <a:pt x="17921" y="1338"/>
                    </a:lnTo>
                    <a:cubicBezTo>
                      <a:pt x="17988" y="1070"/>
                      <a:pt x="17988" y="825"/>
                      <a:pt x="18011" y="625"/>
                    </a:cubicBezTo>
                    <a:cubicBezTo>
                      <a:pt x="18055" y="223"/>
                      <a:pt x="18100" y="1"/>
                      <a:pt x="18100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Google Shape;2652;p53">
                <a:extLst>
                  <a:ext uri="{FF2B5EF4-FFF2-40B4-BE49-F238E27FC236}">
                    <a16:creationId xmlns:a16="http://schemas.microsoft.com/office/drawing/2014/main" id="{7360D09B-7C4B-4B47-85A7-53D100965C9C}"/>
                  </a:ext>
                </a:extLst>
              </p:cNvPr>
              <p:cNvSpPr/>
              <p:nvPr/>
            </p:nvSpPr>
            <p:spPr>
              <a:xfrm>
                <a:off x="7435640" y="3439962"/>
                <a:ext cx="645673" cy="217109"/>
              </a:xfrm>
              <a:custGeom>
                <a:avLst/>
                <a:gdLst/>
                <a:ahLst/>
                <a:cxnLst/>
                <a:rect l="l" t="t" r="r" b="b"/>
                <a:pathLst>
                  <a:path w="14846" h="4994" extrusionOk="0">
                    <a:moveTo>
                      <a:pt x="14489" y="1"/>
                    </a:moveTo>
                    <a:lnTo>
                      <a:pt x="1" y="3433"/>
                    </a:lnTo>
                    <a:lnTo>
                      <a:pt x="380" y="4994"/>
                    </a:lnTo>
                    <a:lnTo>
                      <a:pt x="14846" y="1561"/>
                    </a:lnTo>
                    <a:lnTo>
                      <a:pt x="14489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Google Shape;2653;p53">
                <a:extLst>
                  <a:ext uri="{FF2B5EF4-FFF2-40B4-BE49-F238E27FC236}">
                    <a16:creationId xmlns:a16="http://schemas.microsoft.com/office/drawing/2014/main" id="{177C635E-4167-43B8-9AAE-FFB8015204AE}"/>
                  </a:ext>
                </a:extLst>
              </p:cNvPr>
              <p:cNvSpPr/>
              <p:nvPr/>
            </p:nvSpPr>
            <p:spPr>
              <a:xfrm>
                <a:off x="7741037" y="3543647"/>
                <a:ext cx="183229" cy="636719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4646" extrusionOk="0">
                    <a:moveTo>
                      <a:pt x="780" y="1"/>
                    </a:moveTo>
                    <a:lnTo>
                      <a:pt x="0" y="201"/>
                    </a:lnTo>
                    <a:lnTo>
                      <a:pt x="3433" y="14645"/>
                    </a:lnTo>
                    <a:lnTo>
                      <a:pt x="4213" y="14467"/>
                    </a:lnTo>
                    <a:lnTo>
                      <a:pt x="780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Google Shape;2654;p53">
                <a:extLst>
                  <a:ext uri="{FF2B5EF4-FFF2-40B4-BE49-F238E27FC236}">
                    <a16:creationId xmlns:a16="http://schemas.microsoft.com/office/drawing/2014/main" id="{E7BD5CE0-D8A0-4915-ADBE-AA4DD324A56D}"/>
                  </a:ext>
                </a:extLst>
              </p:cNvPr>
              <p:cNvSpPr/>
              <p:nvPr/>
            </p:nvSpPr>
            <p:spPr>
              <a:xfrm>
                <a:off x="7654750" y="3564993"/>
                <a:ext cx="183273" cy="635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23" extrusionOk="0">
                    <a:moveTo>
                      <a:pt x="803" y="0"/>
                    </a:moveTo>
                    <a:lnTo>
                      <a:pt x="0" y="178"/>
                    </a:lnTo>
                    <a:lnTo>
                      <a:pt x="3433" y="14623"/>
                    </a:lnTo>
                    <a:lnTo>
                      <a:pt x="4213" y="14444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Google Shape;2655;p53">
                <a:extLst>
                  <a:ext uri="{FF2B5EF4-FFF2-40B4-BE49-F238E27FC236}">
                    <a16:creationId xmlns:a16="http://schemas.microsoft.com/office/drawing/2014/main" id="{1987632E-2C56-42E8-BF71-021011050EFF}"/>
                  </a:ext>
                </a:extLst>
              </p:cNvPr>
              <p:cNvSpPr/>
              <p:nvPr/>
            </p:nvSpPr>
            <p:spPr>
              <a:xfrm>
                <a:off x="7569420" y="3585338"/>
                <a:ext cx="183273" cy="635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23" extrusionOk="0">
                    <a:moveTo>
                      <a:pt x="781" y="0"/>
                    </a:moveTo>
                    <a:lnTo>
                      <a:pt x="1" y="179"/>
                    </a:lnTo>
                    <a:lnTo>
                      <a:pt x="3411" y="14623"/>
                    </a:lnTo>
                    <a:lnTo>
                      <a:pt x="4214" y="14444"/>
                    </a:lnTo>
                    <a:lnTo>
                      <a:pt x="781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Google Shape;2656;p53">
                <a:extLst>
                  <a:ext uri="{FF2B5EF4-FFF2-40B4-BE49-F238E27FC236}">
                    <a16:creationId xmlns:a16="http://schemas.microsoft.com/office/drawing/2014/main" id="{F0FB112F-2AA8-4E38-9EB1-23692DFD55AB}"/>
                  </a:ext>
                </a:extLst>
              </p:cNvPr>
              <p:cNvSpPr/>
              <p:nvPr/>
            </p:nvSpPr>
            <p:spPr>
              <a:xfrm>
                <a:off x="7915524" y="3510694"/>
                <a:ext cx="183273" cy="636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46" extrusionOk="0">
                    <a:moveTo>
                      <a:pt x="803" y="1"/>
                    </a:moveTo>
                    <a:lnTo>
                      <a:pt x="0" y="202"/>
                    </a:lnTo>
                    <a:lnTo>
                      <a:pt x="3433" y="14646"/>
                    </a:lnTo>
                    <a:lnTo>
                      <a:pt x="4213" y="14467"/>
                    </a:lnTo>
                    <a:lnTo>
                      <a:pt x="803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Google Shape;2657;p53">
                <a:extLst>
                  <a:ext uri="{FF2B5EF4-FFF2-40B4-BE49-F238E27FC236}">
                    <a16:creationId xmlns:a16="http://schemas.microsoft.com/office/drawing/2014/main" id="{F487B346-2379-4C64-82E9-925456F57820}"/>
                  </a:ext>
                </a:extLst>
              </p:cNvPr>
              <p:cNvSpPr/>
              <p:nvPr/>
            </p:nvSpPr>
            <p:spPr>
              <a:xfrm>
                <a:off x="7829237" y="3530083"/>
                <a:ext cx="183273" cy="636719"/>
              </a:xfrm>
              <a:custGeom>
                <a:avLst/>
                <a:gdLst/>
                <a:ahLst/>
                <a:cxnLst/>
                <a:rect l="l" t="t" r="r" b="b"/>
                <a:pathLst>
                  <a:path w="4214" h="14646" extrusionOk="0">
                    <a:moveTo>
                      <a:pt x="803" y="1"/>
                    </a:moveTo>
                    <a:lnTo>
                      <a:pt x="1" y="201"/>
                    </a:lnTo>
                    <a:lnTo>
                      <a:pt x="3433" y="14645"/>
                    </a:lnTo>
                    <a:lnTo>
                      <a:pt x="4213" y="14467"/>
                    </a:lnTo>
                    <a:lnTo>
                      <a:pt x="803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Google Shape;2658;p53">
                <a:extLst>
                  <a:ext uri="{FF2B5EF4-FFF2-40B4-BE49-F238E27FC236}">
                    <a16:creationId xmlns:a16="http://schemas.microsoft.com/office/drawing/2014/main" id="{BED21980-5459-49A3-B0CC-3E1DE6FD66FE}"/>
                  </a:ext>
                </a:extLst>
              </p:cNvPr>
              <p:cNvSpPr/>
              <p:nvPr/>
            </p:nvSpPr>
            <p:spPr>
              <a:xfrm>
                <a:off x="7725510" y="4264227"/>
                <a:ext cx="478927" cy="263061"/>
              </a:xfrm>
              <a:custGeom>
                <a:avLst/>
                <a:gdLst/>
                <a:ahLst/>
                <a:cxnLst/>
                <a:rect l="l" t="t" r="r" b="b"/>
                <a:pathLst>
                  <a:path w="11012" h="6051" extrusionOk="0">
                    <a:moveTo>
                      <a:pt x="6470" y="0"/>
                    </a:moveTo>
                    <a:cubicBezTo>
                      <a:pt x="6122" y="0"/>
                      <a:pt x="5769" y="39"/>
                      <a:pt x="5417" y="121"/>
                    </a:cubicBezTo>
                    <a:lnTo>
                      <a:pt x="4057" y="455"/>
                    </a:lnTo>
                    <a:cubicBezTo>
                      <a:pt x="1539" y="1080"/>
                      <a:pt x="0" y="3554"/>
                      <a:pt x="602" y="6050"/>
                    </a:cubicBezTo>
                    <a:lnTo>
                      <a:pt x="11012" y="3576"/>
                    </a:lnTo>
                    <a:cubicBezTo>
                      <a:pt x="10514" y="1451"/>
                      <a:pt x="8586" y="0"/>
                      <a:pt x="6470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Google Shape;2659;p53">
                <a:extLst>
                  <a:ext uri="{FF2B5EF4-FFF2-40B4-BE49-F238E27FC236}">
                    <a16:creationId xmlns:a16="http://schemas.microsoft.com/office/drawing/2014/main" id="{ED7B0852-9059-4B90-83E1-8A18C28D2384}"/>
                  </a:ext>
                </a:extLst>
              </p:cNvPr>
              <p:cNvSpPr/>
              <p:nvPr/>
            </p:nvSpPr>
            <p:spPr>
              <a:xfrm>
                <a:off x="7323215" y="3282021"/>
                <a:ext cx="1024700" cy="1094107"/>
              </a:xfrm>
              <a:custGeom>
                <a:avLst/>
                <a:gdLst/>
                <a:ahLst/>
                <a:cxnLst/>
                <a:rect l="l" t="t" r="r" b="b"/>
                <a:pathLst>
                  <a:path w="23561" h="25167" extrusionOk="0">
                    <a:moveTo>
                      <a:pt x="13143" y="19432"/>
                    </a:moveTo>
                    <a:cubicBezTo>
                      <a:pt x="13140" y="19432"/>
                      <a:pt x="13122" y="19436"/>
                      <a:pt x="13126" y="19437"/>
                    </a:cubicBezTo>
                    <a:lnTo>
                      <a:pt x="13126" y="19437"/>
                    </a:lnTo>
                    <a:cubicBezTo>
                      <a:pt x="13141" y="19433"/>
                      <a:pt x="13144" y="19432"/>
                      <a:pt x="13143" y="19432"/>
                    </a:cubicBezTo>
                    <a:close/>
                    <a:moveTo>
                      <a:pt x="13126" y="19437"/>
                    </a:moveTo>
                    <a:lnTo>
                      <a:pt x="13126" y="19437"/>
                    </a:lnTo>
                    <a:cubicBezTo>
                      <a:pt x="13126" y="19437"/>
                      <a:pt x="13126" y="19437"/>
                      <a:pt x="13126" y="19437"/>
                    </a:cubicBezTo>
                    <a:lnTo>
                      <a:pt x="13129" y="19437"/>
                    </a:lnTo>
                    <a:cubicBezTo>
                      <a:pt x="13128" y="19437"/>
                      <a:pt x="13127" y="19437"/>
                      <a:pt x="13126" y="19437"/>
                    </a:cubicBezTo>
                    <a:close/>
                    <a:moveTo>
                      <a:pt x="14511" y="24878"/>
                    </a:moveTo>
                    <a:cubicBezTo>
                      <a:pt x="14511" y="24879"/>
                      <a:pt x="14511" y="24880"/>
                      <a:pt x="14512" y="24880"/>
                    </a:cubicBezTo>
                    <a:cubicBezTo>
                      <a:pt x="14513" y="24880"/>
                      <a:pt x="14514" y="24879"/>
                      <a:pt x="14511" y="24878"/>
                    </a:cubicBezTo>
                    <a:close/>
                    <a:moveTo>
                      <a:pt x="18100" y="0"/>
                    </a:moveTo>
                    <a:cubicBezTo>
                      <a:pt x="18100" y="1"/>
                      <a:pt x="17944" y="179"/>
                      <a:pt x="17698" y="513"/>
                    </a:cubicBezTo>
                    <a:cubicBezTo>
                      <a:pt x="17565" y="669"/>
                      <a:pt x="17453" y="892"/>
                      <a:pt x="17275" y="1160"/>
                    </a:cubicBezTo>
                    <a:cubicBezTo>
                      <a:pt x="17208" y="1293"/>
                      <a:pt x="17141" y="1427"/>
                      <a:pt x="17052" y="1605"/>
                    </a:cubicBezTo>
                    <a:cubicBezTo>
                      <a:pt x="16985" y="1739"/>
                      <a:pt x="16896" y="1895"/>
                      <a:pt x="16829" y="2096"/>
                    </a:cubicBezTo>
                    <a:cubicBezTo>
                      <a:pt x="16539" y="2831"/>
                      <a:pt x="16250" y="3790"/>
                      <a:pt x="16227" y="4971"/>
                    </a:cubicBezTo>
                    <a:cubicBezTo>
                      <a:pt x="16205" y="6108"/>
                      <a:pt x="16361" y="7468"/>
                      <a:pt x="16985" y="8872"/>
                    </a:cubicBezTo>
                    <a:cubicBezTo>
                      <a:pt x="17119" y="9229"/>
                      <a:pt x="17320" y="9563"/>
                      <a:pt x="17498" y="9897"/>
                    </a:cubicBezTo>
                    <a:cubicBezTo>
                      <a:pt x="17587" y="10076"/>
                      <a:pt x="17721" y="10232"/>
                      <a:pt x="17832" y="10432"/>
                    </a:cubicBezTo>
                    <a:lnTo>
                      <a:pt x="18033" y="10700"/>
                    </a:lnTo>
                    <a:cubicBezTo>
                      <a:pt x="18122" y="10811"/>
                      <a:pt x="18144" y="10856"/>
                      <a:pt x="18211" y="10923"/>
                    </a:cubicBezTo>
                    <a:lnTo>
                      <a:pt x="18367" y="11123"/>
                    </a:lnTo>
                    <a:lnTo>
                      <a:pt x="18456" y="11235"/>
                    </a:lnTo>
                    <a:lnTo>
                      <a:pt x="18479" y="11302"/>
                    </a:lnTo>
                    <a:lnTo>
                      <a:pt x="18501" y="11324"/>
                    </a:lnTo>
                    <a:cubicBezTo>
                      <a:pt x="18501" y="11322"/>
                      <a:pt x="18502" y="11321"/>
                      <a:pt x="18503" y="11321"/>
                    </a:cubicBezTo>
                    <a:cubicBezTo>
                      <a:pt x="18512" y="11321"/>
                      <a:pt x="18555" y="11369"/>
                      <a:pt x="18572" y="11383"/>
                    </a:cubicBezTo>
                    <a:lnTo>
                      <a:pt x="18572" y="11383"/>
                    </a:lnTo>
                    <a:cubicBezTo>
                      <a:pt x="18597" y="11465"/>
                      <a:pt x="18658" y="11528"/>
                      <a:pt x="18679" y="11591"/>
                    </a:cubicBezTo>
                    <a:cubicBezTo>
                      <a:pt x="18724" y="11747"/>
                      <a:pt x="18791" y="11903"/>
                      <a:pt x="18813" y="12104"/>
                    </a:cubicBezTo>
                    <a:cubicBezTo>
                      <a:pt x="18835" y="12305"/>
                      <a:pt x="18880" y="12528"/>
                      <a:pt x="18880" y="12750"/>
                    </a:cubicBezTo>
                    <a:cubicBezTo>
                      <a:pt x="18880" y="12973"/>
                      <a:pt x="18835" y="13219"/>
                      <a:pt x="18813" y="13464"/>
                    </a:cubicBezTo>
                    <a:cubicBezTo>
                      <a:pt x="18791" y="13731"/>
                      <a:pt x="18702" y="13999"/>
                      <a:pt x="18657" y="14244"/>
                    </a:cubicBezTo>
                    <a:cubicBezTo>
                      <a:pt x="18568" y="14511"/>
                      <a:pt x="18479" y="14779"/>
                      <a:pt x="18367" y="15024"/>
                    </a:cubicBezTo>
                    <a:cubicBezTo>
                      <a:pt x="17944" y="16094"/>
                      <a:pt x="17230" y="17097"/>
                      <a:pt x="16339" y="17855"/>
                    </a:cubicBezTo>
                    <a:cubicBezTo>
                      <a:pt x="15893" y="18234"/>
                      <a:pt x="15380" y="18546"/>
                      <a:pt x="14868" y="18813"/>
                    </a:cubicBezTo>
                    <a:lnTo>
                      <a:pt x="14444" y="19014"/>
                    </a:lnTo>
                    <a:lnTo>
                      <a:pt x="14021" y="19192"/>
                    </a:lnTo>
                    <a:cubicBezTo>
                      <a:pt x="13887" y="19215"/>
                      <a:pt x="13798" y="19237"/>
                      <a:pt x="13664" y="19304"/>
                    </a:cubicBezTo>
                    <a:lnTo>
                      <a:pt x="13040" y="19460"/>
                    </a:lnTo>
                    <a:cubicBezTo>
                      <a:pt x="13084" y="19449"/>
                      <a:pt x="13111" y="19442"/>
                      <a:pt x="13126" y="19437"/>
                    </a:cubicBezTo>
                    <a:lnTo>
                      <a:pt x="13018" y="19437"/>
                    </a:lnTo>
                    <a:lnTo>
                      <a:pt x="12906" y="19460"/>
                    </a:lnTo>
                    <a:lnTo>
                      <a:pt x="12683" y="19527"/>
                    </a:lnTo>
                    <a:lnTo>
                      <a:pt x="12237" y="19571"/>
                    </a:lnTo>
                    <a:lnTo>
                      <a:pt x="11792" y="19638"/>
                    </a:lnTo>
                    <a:lnTo>
                      <a:pt x="11346" y="19660"/>
                    </a:lnTo>
                    <a:cubicBezTo>
                      <a:pt x="10744" y="19660"/>
                      <a:pt x="10142" y="19571"/>
                      <a:pt x="9585" y="19437"/>
                    </a:cubicBezTo>
                    <a:cubicBezTo>
                      <a:pt x="8448" y="19148"/>
                      <a:pt x="7356" y="18590"/>
                      <a:pt x="6509" y="17855"/>
                    </a:cubicBezTo>
                    <a:cubicBezTo>
                      <a:pt x="6085" y="17454"/>
                      <a:pt x="5684" y="17030"/>
                      <a:pt x="5417" y="16629"/>
                    </a:cubicBezTo>
                    <a:cubicBezTo>
                      <a:pt x="5283" y="16406"/>
                      <a:pt x="5171" y="16183"/>
                      <a:pt x="5060" y="15982"/>
                    </a:cubicBezTo>
                    <a:cubicBezTo>
                      <a:pt x="4971" y="15760"/>
                      <a:pt x="4882" y="15559"/>
                      <a:pt x="4837" y="15358"/>
                    </a:cubicBezTo>
                    <a:cubicBezTo>
                      <a:pt x="4792" y="15247"/>
                      <a:pt x="4792" y="15180"/>
                      <a:pt x="4770" y="15091"/>
                    </a:cubicBezTo>
                    <a:cubicBezTo>
                      <a:pt x="4770" y="15002"/>
                      <a:pt x="4748" y="14890"/>
                      <a:pt x="4748" y="14890"/>
                    </a:cubicBezTo>
                    <a:cubicBezTo>
                      <a:pt x="4745" y="14891"/>
                      <a:pt x="4742" y="14892"/>
                      <a:pt x="4739" y="14892"/>
                    </a:cubicBezTo>
                    <a:cubicBezTo>
                      <a:pt x="4687" y="14892"/>
                      <a:pt x="4749" y="14682"/>
                      <a:pt x="4770" y="14534"/>
                    </a:cubicBezTo>
                    <a:lnTo>
                      <a:pt x="4770" y="14511"/>
                    </a:lnTo>
                    <a:cubicBezTo>
                      <a:pt x="4770" y="14507"/>
                      <a:pt x="4769" y="14505"/>
                      <a:pt x="4768" y="14505"/>
                    </a:cubicBezTo>
                    <a:cubicBezTo>
                      <a:pt x="4766" y="14505"/>
                      <a:pt x="4761" y="14514"/>
                      <a:pt x="4755" y="14527"/>
                    </a:cubicBezTo>
                    <a:lnTo>
                      <a:pt x="4755" y="14527"/>
                    </a:lnTo>
                    <a:lnTo>
                      <a:pt x="4770" y="14467"/>
                    </a:lnTo>
                    <a:lnTo>
                      <a:pt x="4792" y="14311"/>
                    </a:lnTo>
                    <a:lnTo>
                      <a:pt x="4859" y="13999"/>
                    </a:lnTo>
                    <a:cubicBezTo>
                      <a:pt x="4993" y="13152"/>
                      <a:pt x="5060" y="12371"/>
                      <a:pt x="4993" y="11636"/>
                    </a:cubicBezTo>
                    <a:cubicBezTo>
                      <a:pt x="4904" y="10120"/>
                      <a:pt x="4458" y="8850"/>
                      <a:pt x="3901" y="7802"/>
                    </a:cubicBezTo>
                    <a:cubicBezTo>
                      <a:pt x="3344" y="6777"/>
                      <a:pt x="2675" y="6063"/>
                      <a:pt x="2073" y="5528"/>
                    </a:cubicBezTo>
                    <a:cubicBezTo>
                      <a:pt x="1895" y="5395"/>
                      <a:pt x="1761" y="5283"/>
                      <a:pt x="1627" y="5172"/>
                    </a:cubicBezTo>
                    <a:cubicBezTo>
                      <a:pt x="1494" y="5083"/>
                      <a:pt x="1382" y="4971"/>
                      <a:pt x="1226" y="4882"/>
                    </a:cubicBezTo>
                    <a:cubicBezTo>
                      <a:pt x="959" y="4726"/>
                      <a:pt x="758" y="4570"/>
                      <a:pt x="557" y="4503"/>
                    </a:cubicBezTo>
                    <a:cubicBezTo>
                      <a:pt x="201" y="4325"/>
                      <a:pt x="0" y="4258"/>
                      <a:pt x="0" y="4258"/>
                    </a:cubicBezTo>
                    <a:lnTo>
                      <a:pt x="0" y="4258"/>
                    </a:lnTo>
                    <a:cubicBezTo>
                      <a:pt x="0" y="4258"/>
                      <a:pt x="156" y="4414"/>
                      <a:pt x="379" y="4748"/>
                    </a:cubicBezTo>
                    <a:cubicBezTo>
                      <a:pt x="490" y="4927"/>
                      <a:pt x="624" y="5149"/>
                      <a:pt x="758" y="5372"/>
                    </a:cubicBezTo>
                    <a:cubicBezTo>
                      <a:pt x="847" y="5484"/>
                      <a:pt x="892" y="5618"/>
                      <a:pt x="981" y="5751"/>
                    </a:cubicBezTo>
                    <a:cubicBezTo>
                      <a:pt x="1070" y="5885"/>
                      <a:pt x="1159" y="6041"/>
                      <a:pt x="1204" y="6197"/>
                    </a:cubicBezTo>
                    <a:cubicBezTo>
                      <a:pt x="1516" y="6844"/>
                      <a:pt x="1761" y="7646"/>
                      <a:pt x="1895" y="8538"/>
                    </a:cubicBezTo>
                    <a:cubicBezTo>
                      <a:pt x="1939" y="8760"/>
                      <a:pt x="1984" y="8983"/>
                      <a:pt x="1984" y="9229"/>
                    </a:cubicBezTo>
                    <a:lnTo>
                      <a:pt x="1984" y="9964"/>
                    </a:lnTo>
                    <a:cubicBezTo>
                      <a:pt x="1984" y="10076"/>
                      <a:pt x="1962" y="10209"/>
                      <a:pt x="1962" y="10321"/>
                    </a:cubicBezTo>
                    <a:cubicBezTo>
                      <a:pt x="1962" y="10432"/>
                      <a:pt x="1962" y="10544"/>
                      <a:pt x="1939" y="10677"/>
                    </a:cubicBezTo>
                    <a:cubicBezTo>
                      <a:pt x="1872" y="10945"/>
                      <a:pt x="1872" y="11190"/>
                      <a:pt x="1783" y="11435"/>
                    </a:cubicBezTo>
                    <a:cubicBezTo>
                      <a:pt x="1672" y="11948"/>
                      <a:pt x="1516" y="12461"/>
                      <a:pt x="1293" y="12951"/>
                    </a:cubicBezTo>
                    <a:lnTo>
                      <a:pt x="1204" y="13129"/>
                    </a:lnTo>
                    <a:lnTo>
                      <a:pt x="1159" y="13219"/>
                    </a:lnTo>
                    <a:lnTo>
                      <a:pt x="1115" y="13285"/>
                    </a:lnTo>
                    <a:lnTo>
                      <a:pt x="1115" y="13308"/>
                    </a:lnTo>
                    <a:cubicBezTo>
                      <a:pt x="1122" y="13293"/>
                      <a:pt x="1126" y="13287"/>
                      <a:pt x="1128" y="13287"/>
                    </a:cubicBezTo>
                    <a:lnTo>
                      <a:pt x="1128" y="13287"/>
                    </a:lnTo>
                    <a:cubicBezTo>
                      <a:pt x="1138" y="13287"/>
                      <a:pt x="1097" y="13421"/>
                      <a:pt x="1093" y="13421"/>
                    </a:cubicBezTo>
                    <a:cubicBezTo>
                      <a:pt x="1092" y="13421"/>
                      <a:pt x="1092" y="13420"/>
                      <a:pt x="1092" y="13419"/>
                    </a:cubicBezTo>
                    <a:lnTo>
                      <a:pt x="1092" y="13441"/>
                    </a:lnTo>
                    <a:cubicBezTo>
                      <a:pt x="1003" y="13620"/>
                      <a:pt x="959" y="13687"/>
                      <a:pt x="869" y="14088"/>
                    </a:cubicBezTo>
                    <a:cubicBezTo>
                      <a:pt x="758" y="14422"/>
                      <a:pt x="736" y="14667"/>
                      <a:pt x="713" y="14957"/>
                    </a:cubicBezTo>
                    <a:cubicBezTo>
                      <a:pt x="669" y="15225"/>
                      <a:pt x="669" y="15514"/>
                      <a:pt x="669" y="15760"/>
                    </a:cubicBezTo>
                    <a:cubicBezTo>
                      <a:pt x="713" y="16807"/>
                      <a:pt x="959" y="17810"/>
                      <a:pt x="1382" y="18746"/>
                    </a:cubicBezTo>
                    <a:cubicBezTo>
                      <a:pt x="1783" y="19660"/>
                      <a:pt x="2318" y="20485"/>
                      <a:pt x="2987" y="21243"/>
                    </a:cubicBezTo>
                    <a:cubicBezTo>
                      <a:pt x="4302" y="22781"/>
                      <a:pt x="6085" y="23940"/>
                      <a:pt x="8114" y="24609"/>
                    </a:cubicBezTo>
                    <a:cubicBezTo>
                      <a:pt x="9139" y="24943"/>
                      <a:pt x="10209" y="25144"/>
                      <a:pt x="11301" y="25166"/>
                    </a:cubicBezTo>
                    <a:lnTo>
                      <a:pt x="12104" y="25166"/>
                    </a:lnTo>
                    <a:cubicBezTo>
                      <a:pt x="12371" y="25144"/>
                      <a:pt x="12639" y="25144"/>
                      <a:pt x="12906" y="25121"/>
                    </a:cubicBezTo>
                    <a:cubicBezTo>
                      <a:pt x="13196" y="25099"/>
                      <a:pt x="13463" y="25032"/>
                      <a:pt x="13709" y="25010"/>
                    </a:cubicBezTo>
                    <a:lnTo>
                      <a:pt x="14110" y="24921"/>
                    </a:lnTo>
                    <a:lnTo>
                      <a:pt x="14310" y="24899"/>
                    </a:lnTo>
                    <a:lnTo>
                      <a:pt x="14422" y="24876"/>
                    </a:lnTo>
                    <a:lnTo>
                      <a:pt x="14489" y="24876"/>
                    </a:lnTo>
                    <a:cubicBezTo>
                      <a:pt x="14503" y="24876"/>
                      <a:pt x="14509" y="24877"/>
                      <a:pt x="14511" y="24878"/>
                    </a:cubicBezTo>
                    <a:lnTo>
                      <a:pt x="14511" y="24878"/>
                    </a:lnTo>
                    <a:cubicBezTo>
                      <a:pt x="14513" y="24874"/>
                      <a:pt x="14529" y="24862"/>
                      <a:pt x="14600" y="24832"/>
                    </a:cubicBezTo>
                    <a:lnTo>
                      <a:pt x="15224" y="24676"/>
                    </a:lnTo>
                    <a:cubicBezTo>
                      <a:pt x="15492" y="24587"/>
                      <a:pt x="15782" y="24475"/>
                      <a:pt x="16049" y="24386"/>
                    </a:cubicBezTo>
                    <a:cubicBezTo>
                      <a:pt x="16316" y="24319"/>
                      <a:pt x="16562" y="24208"/>
                      <a:pt x="16807" y="24096"/>
                    </a:cubicBezTo>
                    <a:cubicBezTo>
                      <a:pt x="17052" y="23985"/>
                      <a:pt x="17275" y="23829"/>
                      <a:pt x="17542" y="23717"/>
                    </a:cubicBezTo>
                    <a:cubicBezTo>
                      <a:pt x="18479" y="23205"/>
                      <a:pt x="19370" y="22558"/>
                      <a:pt x="20128" y="21800"/>
                    </a:cubicBezTo>
                    <a:cubicBezTo>
                      <a:pt x="21666" y="20329"/>
                      <a:pt x="22691" y="18457"/>
                      <a:pt x="23182" y="16517"/>
                    </a:cubicBezTo>
                    <a:cubicBezTo>
                      <a:pt x="23449" y="15537"/>
                      <a:pt x="23561" y="14534"/>
                      <a:pt x="23494" y="13531"/>
                    </a:cubicBezTo>
                    <a:cubicBezTo>
                      <a:pt x="23449" y="12528"/>
                      <a:pt x="23249" y="11502"/>
                      <a:pt x="22781" y="10544"/>
                    </a:cubicBezTo>
                    <a:cubicBezTo>
                      <a:pt x="22513" y="10076"/>
                      <a:pt x="22246" y="9630"/>
                      <a:pt x="21889" y="9206"/>
                    </a:cubicBezTo>
                    <a:cubicBezTo>
                      <a:pt x="21711" y="8983"/>
                      <a:pt x="21488" y="8827"/>
                      <a:pt x="21287" y="8627"/>
                    </a:cubicBezTo>
                    <a:lnTo>
                      <a:pt x="21265" y="8604"/>
                    </a:lnTo>
                    <a:lnTo>
                      <a:pt x="21220" y="8560"/>
                    </a:lnTo>
                    <a:lnTo>
                      <a:pt x="21109" y="8493"/>
                    </a:lnTo>
                    <a:lnTo>
                      <a:pt x="20908" y="8315"/>
                    </a:lnTo>
                    <a:cubicBezTo>
                      <a:pt x="20819" y="8292"/>
                      <a:pt x="20730" y="8203"/>
                      <a:pt x="20708" y="8181"/>
                    </a:cubicBezTo>
                    <a:lnTo>
                      <a:pt x="20574" y="8069"/>
                    </a:lnTo>
                    <a:cubicBezTo>
                      <a:pt x="20462" y="7980"/>
                      <a:pt x="20373" y="7936"/>
                      <a:pt x="20284" y="7824"/>
                    </a:cubicBezTo>
                    <a:cubicBezTo>
                      <a:pt x="20173" y="7735"/>
                      <a:pt x="20106" y="7624"/>
                      <a:pt x="20017" y="7535"/>
                    </a:cubicBezTo>
                    <a:cubicBezTo>
                      <a:pt x="19927" y="7423"/>
                      <a:pt x="19838" y="7312"/>
                      <a:pt x="19771" y="7222"/>
                    </a:cubicBezTo>
                    <a:cubicBezTo>
                      <a:pt x="19571" y="7044"/>
                      <a:pt x="19437" y="6821"/>
                      <a:pt x="19281" y="6621"/>
                    </a:cubicBezTo>
                    <a:cubicBezTo>
                      <a:pt x="19147" y="6398"/>
                      <a:pt x="19014" y="6197"/>
                      <a:pt x="18902" y="5974"/>
                    </a:cubicBezTo>
                    <a:cubicBezTo>
                      <a:pt x="18791" y="5774"/>
                      <a:pt x="18679" y="5551"/>
                      <a:pt x="18590" y="5328"/>
                    </a:cubicBezTo>
                    <a:cubicBezTo>
                      <a:pt x="18479" y="5127"/>
                      <a:pt x="18434" y="4904"/>
                      <a:pt x="18345" y="4681"/>
                    </a:cubicBezTo>
                    <a:cubicBezTo>
                      <a:pt x="18055" y="3834"/>
                      <a:pt x="17944" y="2987"/>
                      <a:pt x="17921" y="2296"/>
                    </a:cubicBezTo>
                    <a:lnTo>
                      <a:pt x="17921" y="1784"/>
                    </a:lnTo>
                    <a:lnTo>
                      <a:pt x="17921" y="1338"/>
                    </a:lnTo>
                    <a:cubicBezTo>
                      <a:pt x="17988" y="1070"/>
                      <a:pt x="17988" y="825"/>
                      <a:pt x="18011" y="625"/>
                    </a:cubicBezTo>
                    <a:cubicBezTo>
                      <a:pt x="18055" y="223"/>
                      <a:pt x="18100" y="1"/>
                      <a:pt x="18100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Google Shape;2660;p53">
                <a:extLst>
                  <a:ext uri="{FF2B5EF4-FFF2-40B4-BE49-F238E27FC236}">
                    <a16:creationId xmlns:a16="http://schemas.microsoft.com/office/drawing/2014/main" id="{7AF2E69D-B193-4505-895E-25C85ACD3DA7}"/>
                  </a:ext>
                </a:extLst>
              </p:cNvPr>
              <p:cNvSpPr/>
              <p:nvPr/>
            </p:nvSpPr>
            <p:spPr>
              <a:xfrm>
                <a:off x="8067700" y="3261458"/>
                <a:ext cx="205584" cy="187112"/>
              </a:xfrm>
              <a:custGeom>
                <a:avLst/>
                <a:gdLst/>
                <a:ahLst/>
                <a:cxnLst/>
                <a:rect l="l" t="t" r="r" b="b"/>
                <a:pathLst>
                  <a:path w="4727" h="4304" extrusionOk="0">
                    <a:moveTo>
                      <a:pt x="2404" y="0"/>
                    </a:moveTo>
                    <a:cubicBezTo>
                      <a:pt x="2229" y="0"/>
                      <a:pt x="2051" y="23"/>
                      <a:pt x="1873" y="72"/>
                    </a:cubicBezTo>
                    <a:cubicBezTo>
                      <a:pt x="714" y="340"/>
                      <a:pt x="1" y="1499"/>
                      <a:pt x="268" y="2658"/>
                    </a:cubicBezTo>
                    <a:cubicBezTo>
                      <a:pt x="515" y="3626"/>
                      <a:pt x="1377" y="4304"/>
                      <a:pt x="2357" y="4304"/>
                    </a:cubicBezTo>
                    <a:cubicBezTo>
                      <a:pt x="2528" y="4304"/>
                      <a:pt x="2702" y="4283"/>
                      <a:pt x="2876" y="4240"/>
                    </a:cubicBezTo>
                    <a:cubicBezTo>
                      <a:pt x="4013" y="3973"/>
                      <a:pt x="4726" y="2814"/>
                      <a:pt x="4459" y="1655"/>
                    </a:cubicBezTo>
                    <a:cubicBezTo>
                      <a:pt x="4214" y="677"/>
                      <a:pt x="3351" y="0"/>
                      <a:pt x="2404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Google Shape;2661;p53">
                <a:extLst>
                  <a:ext uri="{FF2B5EF4-FFF2-40B4-BE49-F238E27FC236}">
                    <a16:creationId xmlns:a16="http://schemas.microsoft.com/office/drawing/2014/main" id="{4B5F641C-C270-4365-BED6-AA7E4EAA000E}"/>
                  </a:ext>
                </a:extLst>
              </p:cNvPr>
              <p:cNvSpPr/>
              <p:nvPr/>
            </p:nvSpPr>
            <p:spPr>
              <a:xfrm>
                <a:off x="7202005" y="3466220"/>
                <a:ext cx="206540" cy="187503"/>
              </a:xfrm>
              <a:custGeom>
                <a:avLst/>
                <a:gdLst/>
                <a:ahLst/>
                <a:cxnLst/>
                <a:rect l="l" t="t" r="r" b="b"/>
                <a:pathLst>
                  <a:path w="4749" h="4313" extrusionOk="0">
                    <a:moveTo>
                      <a:pt x="2387" y="1"/>
                    </a:moveTo>
                    <a:cubicBezTo>
                      <a:pt x="2217" y="1"/>
                      <a:pt x="2045" y="22"/>
                      <a:pt x="1873" y="65"/>
                    </a:cubicBezTo>
                    <a:cubicBezTo>
                      <a:pt x="736" y="355"/>
                      <a:pt x="1" y="1492"/>
                      <a:pt x="291" y="2651"/>
                    </a:cubicBezTo>
                    <a:cubicBezTo>
                      <a:pt x="520" y="3646"/>
                      <a:pt x="1406" y="4312"/>
                      <a:pt x="2386" y="4312"/>
                    </a:cubicBezTo>
                    <a:cubicBezTo>
                      <a:pt x="2547" y="4312"/>
                      <a:pt x="2712" y="4294"/>
                      <a:pt x="2876" y="4256"/>
                    </a:cubicBezTo>
                    <a:cubicBezTo>
                      <a:pt x="4013" y="3966"/>
                      <a:pt x="4749" y="2829"/>
                      <a:pt x="4459" y="1648"/>
                    </a:cubicBezTo>
                    <a:cubicBezTo>
                      <a:pt x="4232" y="664"/>
                      <a:pt x="3345" y="1"/>
                      <a:pt x="2387" y="1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3" name="Google Shape;2578;p53">
            <a:extLst>
              <a:ext uri="{FF2B5EF4-FFF2-40B4-BE49-F238E27FC236}">
                <a16:creationId xmlns:a16="http://schemas.microsoft.com/office/drawing/2014/main" id="{32DB1FCC-71AC-4521-81BF-855DD26A6FD8}"/>
              </a:ext>
            </a:extLst>
          </p:cNvPr>
          <p:cNvGrpSpPr/>
          <p:nvPr/>
        </p:nvGrpSpPr>
        <p:grpSpPr>
          <a:xfrm rot="20433704">
            <a:off x="963372" y="406943"/>
            <a:ext cx="1149476" cy="692744"/>
            <a:chOff x="3707547" y="540006"/>
            <a:chExt cx="1011643" cy="587959"/>
          </a:xfrm>
        </p:grpSpPr>
        <p:sp>
          <p:nvSpPr>
            <p:cNvPr id="34" name="Google Shape;2579;p53">
              <a:extLst>
                <a:ext uri="{FF2B5EF4-FFF2-40B4-BE49-F238E27FC236}">
                  <a16:creationId xmlns:a16="http://schemas.microsoft.com/office/drawing/2014/main" id="{1B67AEC2-B3F1-4AD1-9411-35F6312CCB3F}"/>
                </a:ext>
              </a:extLst>
            </p:cNvPr>
            <p:cNvSpPr/>
            <p:nvPr/>
          </p:nvSpPr>
          <p:spPr>
            <a:xfrm>
              <a:off x="3707547" y="540006"/>
              <a:ext cx="1011643" cy="587959"/>
            </a:xfrm>
            <a:custGeom>
              <a:avLst/>
              <a:gdLst/>
              <a:ahLst/>
              <a:cxnLst/>
              <a:rect l="l" t="t" r="r" b="b"/>
              <a:pathLst>
                <a:path w="52160" h="30315" extrusionOk="0">
                  <a:moveTo>
                    <a:pt x="18947" y="13040"/>
                  </a:moveTo>
                  <a:lnTo>
                    <a:pt x="18947" y="14934"/>
                  </a:lnTo>
                  <a:lnTo>
                    <a:pt x="18947" y="20730"/>
                  </a:lnTo>
                  <a:cubicBezTo>
                    <a:pt x="17587" y="19972"/>
                    <a:pt x="16674" y="18545"/>
                    <a:pt x="16674" y="16896"/>
                  </a:cubicBezTo>
                  <a:cubicBezTo>
                    <a:pt x="16674" y="15246"/>
                    <a:pt x="17587" y="13798"/>
                    <a:pt x="18947" y="13040"/>
                  </a:cubicBezTo>
                  <a:close/>
                  <a:moveTo>
                    <a:pt x="38094" y="12505"/>
                  </a:moveTo>
                  <a:lnTo>
                    <a:pt x="38094" y="16896"/>
                  </a:lnTo>
                  <a:cubicBezTo>
                    <a:pt x="38094" y="18523"/>
                    <a:pt x="37180" y="19972"/>
                    <a:pt x="35821" y="20730"/>
                  </a:cubicBezTo>
                  <a:lnTo>
                    <a:pt x="35821" y="14934"/>
                  </a:lnTo>
                  <a:lnTo>
                    <a:pt x="35821" y="12505"/>
                  </a:lnTo>
                  <a:close/>
                  <a:moveTo>
                    <a:pt x="25634" y="12483"/>
                  </a:moveTo>
                  <a:lnTo>
                    <a:pt x="25634" y="14934"/>
                  </a:lnTo>
                  <a:lnTo>
                    <a:pt x="25634" y="21265"/>
                  </a:lnTo>
                  <a:lnTo>
                    <a:pt x="22291" y="21265"/>
                  </a:lnTo>
                  <a:lnTo>
                    <a:pt x="22291" y="14934"/>
                  </a:lnTo>
                  <a:lnTo>
                    <a:pt x="22291" y="12483"/>
                  </a:lnTo>
                  <a:close/>
                  <a:moveTo>
                    <a:pt x="32433" y="12483"/>
                  </a:moveTo>
                  <a:lnTo>
                    <a:pt x="32433" y="14934"/>
                  </a:lnTo>
                  <a:lnTo>
                    <a:pt x="32433" y="21265"/>
                  </a:lnTo>
                  <a:lnTo>
                    <a:pt x="28978" y="21265"/>
                  </a:lnTo>
                  <a:lnTo>
                    <a:pt x="28978" y="14934"/>
                  </a:lnTo>
                  <a:lnTo>
                    <a:pt x="28978" y="12483"/>
                  </a:lnTo>
                  <a:close/>
                  <a:moveTo>
                    <a:pt x="19371" y="0"/>
                  </a:moveTo>
                  <a:cubicBezTo>
                    <a:pt x="18457" y="0"/>
                    <a:pt x="17699" y="758"/>
                    <a:pt x="17699" y="1672"/>
                  </a:cubicBezTo>
                  <a:cubicBezTo>
                    <a:pt x="17699" y="2430"/>
                    <a:pt x="18189" y="3076"/>
                    <a:pt x="18903" y="3299"/>
                  </a:cubicBezTo>
                  <a:lnTo>
                    <a:pt x="18903" y="5149"/>
                  </a:lnTo>
                  <a:lnTo>
                    <a:pt x="18903" y="7980"/>
                  </a:lnTo>
                  <a:lnTo>
                    <a:pt x="3344" y="7980"/>
                  </a:lnTo>
                  <a:lnTo>
                    <a:pt x="3344" y="7891"/>
                  </a:lnTo>
                  <a:cubicBezTo>
                    <a:pt x="3344" y="6977"/>
                    <a:pt x="2586" y="6219"/>
                    <a:pt x="1672" y="6219"/>
                  </a:cubicBezTo>
                  <a:cubicBezTo>
                    <a:pt x="758" y="6219"/>
                    <a:pt x="1" y="6977"/>
                    <a:pt x="1" y="7891"/>
                  </a:cubicBezTo>
                  <a:lnTo>
                    <a:pt x="1" y="12572"/>
                  </a:lnTo>
                  <a:cubicBezTo>
                    <a:pt x="1" y="13486"/>
                    <a:pt x="758" y="14243"/>
                    <a:pt x="1672" y="14243"/>
                  </a:cubicBezTo>
                  <a:cubicBezTo>
                    <a:pt x="2586" y="14243"/>
                    <a:pt x="3344" y="13486"/>
                    <a:pt x="3344" y="12572"/>
                  </a:cubicBezTo>
                  <a:lnTo>
                    <a:pt x="3344" y="12483"/>
                  </a:lnTo>
                  <a:lnTo>
                    <a:pt x="13241" y="12483"/>
                  </a:lnTo>
                  <a:cubicBezTo>
                    <a:pt x="12505" y="13798"/>
                    <a:pt x="12059" y="15269"/>
                    <a:pt x="12059" y="16896"/>
                  </a:cubicBezTo>
                  <a:cubicBezTo>
                    <a:pt x="12059" y="21064"/>
                    <a:pt x="14957" y="24608"/>
                    <a:pt x="18858" y="25545"/>
                  </a:cubicBezTo>
                  <a:lnTo>
                    <a:pt x="18858" y="28643"/>
                  </a:lnTo>
                  <a:cubicBezTo>
                    <a:pt x="18858" y="29557"/>
                    <a:pt x="19616" y="30315"/>
                    <a:pt x="20530" y="30315"/>
                  </a:cubicBezTo>
                  <a:cubicBezTo>
                    <a:pt x="21466" y="30315"/>
                    <a:pt x="22201" y="29557"/>
                    <a:pt x="22201" y="28643"/>
                  </a:cubicBezTo>
                  <a:lnTo>
                    <a:pt x="22201" y="25812"/>
                  </a:lnTo>
                  <a:lnTo>
                    <a:pt x="25545" y="25812"/>
                  </a:lnTo>
                  <a:lnTo>
                    <a:pt x="25545" y="28643"/>
                  </a:lnTo>
                  <a:cubicBezTo>
                    <a:pt x="25545" y="29557"/>
                    <a:pt x="26303" y="30315"/>
                    <a:pt x="27217" y="30315"/>
                  </a:cubicBezTo>
                  <a:cubicBezTo>
                    <a:pt x="28153" y="30315"/>
                    <a:pt x="28889" y="29557"/>
                    <a:pt x="28889" y="28643"/>
                  </a:cubicBezTo>
                  <a:lnTo>
                    <a:pt x="28889" y="25812"/>
                  </a:lnTo>
                  <a:lnTo>
                    <a:pt x="32343" y="25812"/>
                  </a:lnTo>
                  <a:lnTo>
                    <a:pt x="32343" y="28643"/>
                  </a:lnTo>
                  <a:cubicBezTo>
                    <a:pt x="32343" y="29557"/>
                    <a:pt x="33101" y="30315"/>
                    <a:pt x="34015" y="30315"/>
                  </a:cubicBezTo>
                  <a:cubicBezTo>
                    <a:pt x="34951" y="30315"/>
                    <a:pt x="35687" y="29557"/>
                    <a:pt x="35687" y="28643"/>
                  </a:cubicBezTo>
                  <a:lnTo>
                    <a:pt x="35687" y="25545"/>
                  </a:lnTo>
                  <a:cubicBezTo>
                    <a:pt x="39588" y="24608"/>
                    <a:pt x="42486" y="21064"/>
                    <a:pt x="42486" y="16896"/>
                  </a:cubicBezTo>
                  <a:lnTo>
                    <a:pt x="42486" y="13218"/>
                  </a:lnTo>
                  <a:cubicBezTo>
                    <a:pt x="44224" y="13820"/>
                    <a:pt x="45807" y="14801"/>
                    <a:pt x="47122" y="16138"/>
                  </a:cubicBezTo>
                  <a:lnTo>
                    <a:pt x="49462" y="18479"/>
                  </a:lnTo>
                  <a:cubicBezTo>
                    <a:pt x="49760" y="18776"/>
                    <a:pt x="50146" y="18924"/>
                    <a:pt x="50542" y="18924"/>
                  </a:cubicBezTo>
                  <a:cubicBezTo>
                    <a:pt x="50740" y="18924"/>
                    <a:pt x="50941" y="18887"/>
                    <a:pt x="51134" y="18813"/>
                  </a:cubicBezTo>
                  <a:cubicBezTo>
                    <a:pt x="51691" y="18545"/>
                    <a:pt x="52070" y="18033"/>
                    <a:pt x="52070" y="17386"/>
                  </a:cubicBezTo>
                  <a:lnTo>
                    <a:pt x="52070" y="2809"/>
                  </a:lnTo>
                  <a:cubicBezTo>
                    <a:pt x="52159" y="2207"/>
                    <a:pt x="51803" y="1649"/>
                    <a:pt x="51246" y="1404"/>
                  </a:cubicBezTo>
                  <a:cubicBezTo>
                    <a:pt x="51054" y="1328"/>
                    <a:pt x="50848" y="1288"/>
                    <a:pt x="50644" y="1288"/>
                  </a:cubicBezTo>
                  <a:cubicBezTo>
                    <a:pt x="50254" y="1288"/>
                    <a:pt x="49866" y="1432"/>
                    <a:pt x="49574" y="1739"/>
                  </a:cubicBezTo>
                  <a:lnTo>
                    <a:pt x="46988" y="4324"/>
                  </a:lnTo>
                  <a:cubicBezTo>
                    <a:pt x="44670" y="6642"/>
                    <a:pt x="41505" y="7935"/>
                    <a:pt x="38206" y="7935"/>
                  </a:cubicBezTo>
                  <a:lnTo>
                    <a:pt x="35821" y="7935"/>
                  </a:lnTo>
                  <a:lnTo>
                    <a:pt x="35821" y="3299"/>
                  </a:lnTo>
                  <a:cubicBezTo>
                    <a:pt x="36512" y="3098"/>
                    <a:pt x="37002" y="2452"/>
                    <a:pt x="37002" y="1672"/>
                  </a:cubicBezTo>
                  <a:cubicBezTo>
                    <a:pt x="37002" y="758"/>
                    <a:pt x="36244" y="0"/>
                    <a:pt x="35330" y="0"/>
                  </a:cubicBezTo>
                  <a:lnTo>
                    <a:pt x="32923" y="0"/>
                  </a:lnTo>
                  <a:cubicBezTo>
                    <a:pt x="31987" y="0"/>
                    <a:pt x="31251" y="758"/>
                    <a:pt x="31251" y="1672"/>
                  </a:cubicBezTo>
                  <a:cubicBezTo>
                    <a:pt x="31251" y="2430"/>
                    <a:pt x="31742" y="3076"/>
                    <a:pt x="32433" y="3299"/>
                  </a:cubicBezTo>
                  <a:lnTo>
                    <a:pt x="32433" y="5149"/>
                  </a:lnTo>
                  <a:lnTo>
                    <a:pt x="32433" y="7980"/>
                  </a:lnTo>
                  <a:lnTo>
                    <a:pt x="28978" y="7980"/>
                  </a:lnTo>
                  <a:lnTo>
                    <a:pt x="28978" y="3299"/>
                  </a:lnTo>
                  <a:cubicBezTo>
                    <a:pt x="29691" y="3098"/>
                    <a:pt x="30181" y="2452"/>
                    <a:pt x="30181" y="1672"/>
                  </a:cubicBezTo>
                  <a:cubicBezTo>
                    <a:pt x="30181" y="758"/>
                    <a:pt x="29423" y="0"/>
                    <a:pt x="28510" y="0"/>
                  </a:cubicBezTo>
                  <a:lnTo>
                    <a:pt x="26080" y="0"/>
                  </a:lnTo>
                  <a:cubicBezTo>
                    <a:pt x="25166" y="0"/>
                    <a:pt x="24408" y="758"/>
                    <a:pt x="24408" y="1672"/>
                  </a:cubicBezTo>
                  <a:cubicBezTo>
                    <a:pt x="24408" y="2430"/>
                    <a:pt x="24921" y="3076"/>
                    <a:pt x="25612" y="3299"/>
                  </a:cubicBezTo>
                  <a:lnTo>
                    <a:pt x="25612" y="7980"/>
                  </a:lnTo>
                  <a:lnTo>
                    <a:pt x="22268" y="7980"/>
                  </a:lnTo>
                  <a:lnTo>
                    <a:pt x="22268" y="3299"/>
                  </a:lnTo>
                  <a:cubicBezTo>
                    <a:pt x="22959" y="3098"/>
                    <a:pt x="23472" y="2452"/>
                    <a:pt x="23472" y="1672"/>
                  </a:cubicBezTo>
                  <a:cubicBezTo>
                    <a:pt x="23472" y="758"/>
                    <a:pt x="22714" y="0"/>
                    <a:pt x="21800" y="0"/>
                  </a:cubicBezTo>
                  <a:close/>
                </a:path>
              </a:pathLst>
            </a:custGeom>
            <a:solidFill>
              <a:srgbClr val="FFFFFF"/>
            </a:solidFill>
            <a:ln w="152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5" name="Google Shape;2580;p53">
              <a:extLst>
                <a:ext uri="{FF2B5EF4-FFF2-40B4-BE49-F238E27FC236}">
                  <a16:creationId xmlns:a16="http://schemas.microsoft.com/office/drawing/2014/main" id="{CDC6436C-0732-4C92-A190-586DE2522F2A}"/>
                </a:ext>
              </a:extLst>
            </p:cNvPr>
            <p:cNvGrpSpPr/>
            <p:nvPr/>
          </p:nvGrpSpPr>
          <p:grpSpPr>
            <a:xfrm>
              <a:off x="3707983" y="540006"/>
              <a:ext cx="1010770" cy="587959"/>
              <a:chOff x="2417517" y="540006"/>
              <a:chExt cx="1010770" cy="587959"/>
            </a:xfrm>
          </p:grpSpPr>
          <p:sp>
            <p:nvSpPr>
              <p:cNvPr id="36" name="Google Shape;2581;p53">
                <a:extLst>
                  <a:ext uri="{FF2B5EF4-FFF2-40B4-BE49-F238E27FC236}">
                    <a16:creationId xmlns:a16="http://schemas.microsoft.com/office/drawing/2014/main" id="{1CB1D18A-B5B8-4489-B98C-4FFCD926EABE}"/>
                  </a:ext>
                </a:extLst>
              </p:cNvPr>
              <p:cNvSpPr/>
              <p:nvPr/>
            </p:nvSpPr>
            <p:spPr>
              <a:xfrm>
                <a:off x="2428747" y="695205"/>
                <a:ext cx="432761" cy="87336"/>
              </a:xfrm>
              <a:custGeom>
                <a:avLst/>
                <a:gdLst/>
                <a:ahLst/>
                <a:cxnLst/>
                <a:rect l="l" t="t" r="r" b="b"/>
                <a:pathLst>
                  <a:path w="22313" h="4503" extrusionOk="0">
                    <a:moveTo>
                      <a:pt x="2252" y="0"/>
                    </a:moveTo>
                    <a:cubicBezTo>
                      <a:pt x="1004" y="0"/>
                      <a:pt x="1" y="1003"/>
                      <a:pt x="1" y="2251"/>
                    </a:cubicBezTo>
                    <a:cubicBezTo>
                      <a:pt x="1" y="3500"/>
                      <a:pt x="1004" y="4503"/>
                      <a:pt x="2252" y="4503"/>
                    </a:cubicBezTo>
                    <a:lnTo>
                      <a:pt x="20062" y="4503"/>
                    </a:lnTo>
                    <a:cubicBezTo>
                      <a:pt x="21310" y="4503"/>
                      <a:pt x="22313" y="3500"/>
                      <a:pt x="22313" y="2251"/>
                    </a:cubicBezTo>
                    <a:cubicBezTo>
                      <a:pt x="22313" y="1003"/>
                      <a:pt x="21310" y="0"/>
                      <a:pt x="20062" y="0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Google Shape;2582;p53">
                <a:extLst>
                  <a:ext uri="{FF2B5EF4-FFF2-40B4-BE49-F238E27FC236}">
                    <a16:creationId xmlns:a16="http://schemas.microsoft.com/office/drawing/2014/main" id="{75414BF7-706A-47B8-9289-1498C1F30539}"/>
                  </a:ext>
                </a:extLst>
              </p:cNvPr>
              <p:cNvSpPr/>
              <p:nvPr/>
            </p:nvSpPr>
            <p:spPr>
              <a:xfrm>
                <a:off x="2417517" y="660605"/>
                <a:ext cx="64857" cy="156091"/>
              </a:xfrm>
              <a:custGeom>
                <a:avLst/>
                <a:gdLst/>
                <a:ahLst/>
                <a:cxnLst/>
                <a:rect l="l" t="t" r="r" b="b"/>
                <a:pathLst>
                  <a:path w="3344" h="8048" extrusionOk="0">
                    <a:moveTo>
                      <a:pt x="1672" y="1"/>
                    </a:moveTo>
                    <a:cubicBezTo>
                      <a:pt x="736" y="1"/>
                      <a:pt x="0" y="759"/>
                      <a:pt x="0" y="1673"/>
                    </a:cubicBezTo>
                    <a:lnTo>
                      <a:pt x="0" y="6376"/>
                    </a:lnTo>
                    <a:cubicBezTo>
                      <a:pt x="0" y="7290"/>
                      <a:pt x="736" y="8048"/>
                      <a:pt x="1672" y="8048"/>
                    </a:cubicBezTo>
                    <a:cubicBezTo>
                      <a:pt x="2586" y="8048"/>
                      <a:pt x="3344" y="7290"/>
                      <a:pt x="3344" y="6354"/>
                    </a:cubicBezTo>
                    <a:lnTo>
                      <a:pt x="3344" y="1673"/>
                    </a:lnTo>
                    <a:cubicBezTo>
                      <a:pt x="3344" y="759"/>
                      <a:pt x="2586" y="1"/>
                      <a:pt x="1672" y="1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Google Shape;2583;p53">
                <a:extLst>
                  <a:ext uri="{FF2B5EF4-FFF2-40B4-BE49-F238E27FC236}">
                    <a16:creationId xmlns:a16="http://schemas.microsoft.com/office/drawing/2014/main" id="{32C272A2-5BBC-45D1-9DEE-A95807CEC84E}"/>
                  </a:ext>
                </a:extLst>
              </p:cNvPr>
              <p:cNvSpPr/>
              <p:nvPr/>
            </p:nvSpPr>
            <p:spPr>
              <a:xfrm>
                <a:off x="2913370" y="540006"/>
                <a:ext cx="64876" cy="32209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6607" extrusionOk="0">
                    <a:moveTo>
                      <a:pt x="1673" y="0"/>
                    </a:moveTo>
                    <a:cubicBezTo>
                      <a:pt x="759" y="0"/>
                      <a:pt x="1" y="758"/>
                      <a:pt x="1" y="1672"/>
                    </a:cubicBezTo>
                    <a:lnTo>
                      <a:pt x="1" y="14934"/>
                    </a:lnTo>
                    <a:cubicBezTo>
                      <a:pt x="1" y="15848"/>
                      <a:pt x="759" y="16606"/>
                      <a:pt x="1673" y="16606"/>
                    </a:cubicBezTo>
                    <a:cubicBezTo>
                      <a:pt x="2586" y="16606"/>
                      <a:pt x="3344" y="15893"/>
                      <a:pt x="3344" y="14934"/>
                    </a:cubicBezTo>
                    <a:lnTo>
                      <a:pt x="3344" y="1672"/>
                    </a:lnTo>
                    <a:cubicBezTo>
                      <a:pt x="3344" y="758"/>
                      <a:pt x="2586" y="0"/>
                      <a:pt x="1673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Google Shape;2584;p53">
                <a:extLst>
                  <a:ext uri="{FF2B5EF4-FFF2-40B4-BE49-F238E27FC236}">
                    <a16:creationId xmlns:a16="http://schemas.microsoft.com/office/drawing/2014/main" id="{51684DAC-B82E-4632-B7FE-C9BBF8D86900}"/>
                  </a:ext>
                </a:extLst>
              </p:cNvPr>
              <p:cNvSpPr/>
              <p:nvPr/>
            </p:nvSpPr>
            <p:spPr>
              <a:xfrm>
                <a:off x="2889592" y="540006"/>
                <a:ext cx="111987" cy="64857"/>
              </a:xfrm>
              <a:custGeom>
                <a:avLst/>
                <a:gdLst/>
                <a:ahLst/>
                <a:cxnLst/>
                <a:rect l="l" t="t" r="r" b="b"/>
                <a:pathLst>
                  <a:path w="5774" h="3344" extrusionOk="0">
                    <a:moveTo>
                      <a:pt x="1673" y="0"/>
                    </a:moveTo>
                    <a:cubicBezTo>
                      <a:pt x="759" y="0"/>
                      <a:pt x="1" y="758"/>
                      <a:pt x="1" y="1672"/>
                    </a:cubicBezTo>
                    <a:cubicBezTo>
                      <a:pt x="1" y="2586"/>
                      <a:pt x="759" y="3344"/>
                      <a:pt x="1673" y="3344"/>
                    </a:cubicBezTo>
                    <a:lnTo>
                      <a:pt x="4102" y="3344"/>
                    </a:lnTo>
                    <a:cubicBezTo>
                      <a:pt x="5016" y="3344"/>
                      <a:pt x="5774" y="2586"/>
                      <a:pt x="5774" y="1672"/>
                    </a:cubicBezTo>
                    <a:cubicBezTo>
                      <a:pt x="5774" y="758"/>
                      <a:pt x="5016" y="0"/>
                      <a:pt x="4102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Google Shape;2585;p53">
                <a:extLst>
                  <a:ext uri="{FF2B5EF4-FFF2-40B4-BE49-F238E27FC236}">
                    <a16:creationId xmlns:a16="http://schemas.microsoft.com/office/drawing/2014/main" id="{F35D6F98-BD79-4DA0-92AD-D102D71DA7E5}"/>
                  </a:ext>
                </a:extLst>
              </p:cNvPr>
              <p:cNvSpPr/>
              <p:nvPr/>
            </p:nvSpPr>
            <p:spPr>
              <a:xfrm>
                <a:off x="3045236" y="540006"/>
                <a:ext cx="64857" cy="322093"/>
              </a:xfrm>
              <a:custGeom>
                <a:avLst/>
                <a:gdLst/>
                <a:ahLst/>
                <a:cxnLst/>
                <a:rect l="l" t="t" r="r" b="b"/>
                <a:pathLst>
                  <a:path w="3344" h="16607" extrusionOk="0">
                    <a:moveTo>
                      <a:pt x="1672" y="0"/>
                    </a:moveTo>
                    <a:cubicBezTo>
                      <a:pt x="758" y="0"/>
                      <a:pt x="0" y="758"/>
                      <a:pt x="0" y="1672"/>
                    </a:cubicBezTo>
                    <a:lnTo>
                      <a:pt x="0" y="14934"/>
                    </a:lnTo>
                    <a:cubicBezTo>
                      <a:pt x="0" y="15848"/>
                      <a:pt x="758" y="16606"/>
                      <a:pt x="1672" y="16606"/>
                    </a:cubicBezTo>
                    <a:cubicBezTo>
                      <a:pt x="2586" y="16606"/>
                      <a:pt x="3344" y="15893"/>
                      <a:pt x="3344" y="14934"/>
                    </a:cubicBezTo>
                    <a:lnTo>
                      <a:pt x="3344" y="1672"/>
                    </a:lnTo>
                    <a:cubicBezTo>
                      <a:pt x="3344" y="758"/>
                      <a:pt x="2586" y="0"/>
                      <a:pt x="1672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Google Shape;2586;p53">
                <a:extLst>
                  <a:ext uri="{FF2B5EF4-FFF2-40B4-BE49-F238E27FC236}">
                    <a16:creationId xmlns:a16="http://schemas.microsoft.com/office/drawing/2014/main" id="{BBF8FED5-F8E4-4A7A-B3BC-081B5718883C}"/>
                  </a:ext>
                </a:extLst>
              </p:cNvPr>
              <p:cNvSpPr/>
              <p:nvPr/>
            </p:nvSpPr>
            <p:spPr>
              <a:xfrm>
                <a:off x="3021458" y="540006"/>
                <a:ext cx="111987" cy="64857"/>
              </a:xfrm>
              <a:custGeom>
                <a:avLst/>
                <a:gdLst/>
                <a:ahLst/>
                <a:cxnLst/>
                <a:rect l="l" t="t" r="r" b="b"/>
                <a:pathLst>
                  <a:path w="5774" h="3344" extrusionOk="0">
                    <a:moveTo>
                      <a:pt x="1672" y="0"/>
                    </a:moveTo>
                    <a:cubicBezTo>
                      <a:pt x="758" y="0"/>
                      <a:pt x="0" y="758"/>
                      <a:pt x="0" y="1672"/>
                    </a:cubicBezTo>
                    <a:cubicBezTo>
                      <a:pt x="0" y="2586"/>
                      <a:pt x="758" y="3344"/>
                      <a:pt x="1672" y="3344"/>
                    </a:cubicBezTo>
                    <a:lnTo>
                      <a:pt x="4102" y="3344"/>
                    </a:lnTo>
                    <a:cubicBezTo>
                      <a:pt x="5038" y="3344"/>
                      <a:pt x="5773" y="2586"/>
                      <a:pt x="5773" y="1672"/>
                    </a:cubicBezTo>
                    <a:cubicBezTo>
                      <a:pt x="5773" y="758"/>
                      <a:pt x="5016" y="0"/>
                      <a:pt x="4102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Google Shape;2587;p53">
                <a:extLst>
                  <a:ext uri="{FF2B5EF4-FFF2-40B4-BE49-F238E27FC236}">
                    <a16:creationId xmlns:a16="http://schemas.microsoft.com/office/drawing/2014/main" id="{E373259A-8CE6-4FC0-90CF-591865230AF1}"/>
                  </a:ext>
                </a:extLst>
              </p:cNvPr>
              <p:cNvSpPr/>
              <p:nvPr/>
            </p:nvSpPr>
            <p:spPr>
              <a:xfrm>
                <a:off x="3045236" y="703836"/>
                <a:ext cx="64857" cy="424130"/>
              </a:xfrm>
              <a:custGeom>
                <a:avLst/>
                <a:gdLst/>
                <a:ahLst/>
                <a:cxnLst/>
                <a:rect l="l" t="t" r="r" b="b"/>
                <a:pathLst>
                  <a:path w="3344" h="21868" extrusionOk="0">
                    <a:moveTo>
                      <a:pt x="1672" y="1"/>
                    </a:moveTo>
                    <a:cubicBezTo>
                      <a:pt x="758" y="1"/>
                      <a:pt x="0" y="759"/>
                      <a:pt x="0" y="1673"/>
                    </a:cubicBezTo>
                    <a:lnTo>
                      <a:pt x="0" y="20196"/>
                    </a:lnTo>
                    <a:cubicBezTo>
                      <a:pt x="0" y="21110"/>
                      <a:pt x="758" y="21868"/>
                      <a:pt x="1672" y="21868"/>
                    </a:cubicBezTo>
                    <a:cubicBezTo>
                      <a:pt x="2586" y="21868"/>
                      <a:pt x="3344" y="21110"/>
                      <a:pt x="3344" y="20218"/>
                    </a:cubicBezTo>
                    <a:lnTo>
                      <a:pt x="3344" y="1673"/>
                    </a:lnTo>
                    <a:cubicBezTo>
                      <a:pt x="3344" y="759"/>
                      <a:pt x="2586" y="1"/>
                      <a:pt x="1672" y="1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Google Shape;2588;p53">
                <a:extLst>
                  <a:ext uri="{FF2B5EF4-FFF2-40B4-BE49-F238E27FC236}">
                    <a16:creationId xmlns:a16="http://schemas.microsoft.com/office/drawing/2014/main" id="{C0492686-7DFD-4ACD-9D30-6A653BCF59B0}"/>
                  </a:ext>
                </a:extLst>
              </p:cNvPr>
              <p:cNvSpPr/>
              <p:nvPr/>
            </p:nvSpPr>
            <p:spPr>
              <a:xfrm>
                <a:off x="2913370" y="703836"/>
                <a:ext cx="64876" cy="424130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21868" extrusionOk="0">
                    <a:moveTo>
                      <a:pt x="1673" y="1"/>
                    </a:moveTo>
                    <a:cubicBezTo>
                      <a:pt x="759" y="1"/>
                      <a:pt x="1" y="759"/>
                      <a:pt x="1" y="1673"/>
                    </a:cubicBezTo>
                    <a:lnTo>
                      <a:pt x="1" y="20196"/>
                    </a:lnTo>
                    <a:cubicBezTo>
                      <a:pt x="1" y="21110"/>
                      <a:pt x="759" y="21868"/>
                      <a:pt x="1673" y="21868"/>
                    </a:cubicBezTo>
                    <a:cubicBezTo>
                      <a:pt x="2586" y="21868"/>
                      <a:pt x="3344" y="21110"/>
                      <a:pt x="3344" y="20218"/>
                    </a:cubicBezTo>
                    <a:lnTo>
                      <a:pt x="3344" y="1673"/>
                    </a:lnTo>
                    <a:cubicBezTo>
                      <a:pt x="3344" y="759"/>
                      <a:pt x="2586" y="1"/>
                      <a:pt x="1673" y="1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Google Shape;2589;p53">
                <a:extLst>
                  <a:ext uri="{FF2B5EF4-FFF2-40B4-BE49-F238E27FC236}">
                    <a16:creationId xmlns:a16="http://schemas.microsoft.com/office/drawing/2014/main" id="{ACF3A7F0-C2A8-4D81-BB19-CA47D756CBC0}"/>
                  </a:ext>
                </a:extLst>
              </p:cNvPr>
              <p:cNvSpPr/>
              <p:nvPr/>
            </p:nvSpPr>
            <p:spPr>
              <a:xfrm>
                <a:off x="2783249" y="540006"/>
                <a:ext cx="65303" cy="322093"/>
              </a:xfrm>
              <a:custGeom>
                <a:avLst/>
                <a:gdLst/>
                <a:ahLst/>
                <a:cxnLst/>
                <a:rect l="l" t="t" r="r" b="b"/>
                <a:pathLst>
                  <a:path w="3367" h="16607" extrusionOk="0">
                    <a:moveTo>
                      <a:pt x="1672" y="0"/>
                    </a:moveTo>
                    <a:cubicBezTo>
                      <a:pt x="758" y="0"/>
                      <a:pt x="0" y="758"/>
                      <a:pt x="0" y="1672"/>
                    </a:cubicBezTo>
                    <a:lnTo>
                      <a:pt x="0" y="14934"/>
                    </a:lnTo>
                    <a:cubicBezTo>
                      <a:pt x="0" y="15848"/>
                      <a:pt x="758" y="16606"/>
                      <a:pt x="1672" y="16606"/>
                    </a:cubicBezTo>
                    <a:cubicBezTo>
                      <a:pt x="2608" y="16606"/>
                      <a:pt x="3366" y="15893"/>
                      <a:pt x="3344" y="14934"/>
                    </a:cubicBezTo>
                    <a:lnTo>
                      <a:pt x="3344" y="1672"/>
                    </a:lnTo>
                    <a:cubicBezTo>
                      <a:pt x="3344" y="758"/>
                      <a:pt x="2586" y="0"/>
                      <a:pt x="1672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Google Shape;2590;p53">
                <a:extLst>
                  <a:ext uri="{FF2B5EF4-FFF2-40B4-BE49-F238E27FC236}">
                    <a16:creationId xmlns:a16="http://schemas.microsoft.com/office/drawing/2014/main" id="{214EF2D7-D5A3-4C60-8E3A-9AF179312AD2}"/>
                  </a:ext>
                </a:extLst>
              </p:cNvPr>
              <p:cNvSpPr/>
              <p:nvPr/>
            </p:nvSpPr>
            <p:spPr>
              <a:xfrm>
                <a:off x="2759897" y="540006"/>
                <a:ext cx="111987" cy="64857"/>
              </a:xfrm>
              <a:custGeom>
                <a:avLst/>
                <a:gdLst/>
                <a:ahLst/>
                <a:cxnLst/>
                <a:rect l="l" t="t" r="r" b="b"/>
                <a:pathLst>
                  <a:path w="5774" h="3344" extrusionOk="0">
                    <a:moveTo>
                      <a:pt x="1673" y="0"/>
                    </a:moveTo>
                    <a:cubicBezTo>
                      <a:pt x="759" y="0"/>
                      <a:pt x="1" y="758"/>
                      <a:pt x="1" y="1672"/>
                    </a:cubicBezTo>
                    <a:cubicBezTo>
                      <a:pt x="1" y="2586"/>
                      <a:pt x="759" y="3344"/>
                      <a:pt x="1673" y="3344"/>
                    </a:cubicBezTo>
                    <a:lnTo>
                      <a:pt x="4102" y="3344"/>
                    </a:lnTo>
                    <a:cubicBezTo>
                      <a:pt x="5016" y="3344"/>
                      <a:pt x="5774" y="2586"/>
                      <a:pt x="5774" y="1672"/>
                    </a:cubicBezTo>
                    <a:cubicBezTo>
                      <a:pt x="5774" y="758"/>
                      <a:pt x="5016" y="0"/>
                      <a:pt x="4102" y="0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Google Shape;2591;p53">
                <a:extLst>
                  <a:ext uri="{FF2B5EF4-FFF2-40B4-BE49-F238E27FC236}">
                    <a16:creationId xmlns:a16="http://schemas.microsoft.com/office/drawing/2014/main" id="{6D300AC4-3EE3-4ECB-B9F4-29E54E1BA1B1}"/>
                  </a:ext>
                </a:extLst>
              </p:cNvPr>
              <p:cNvSpPr/>
              <p:nvPr/>
            </p:nvSpPr>
            <p:spPr>
              <a:xfrm>
                <a:off x="2783249" y="703836"/>
                <a:ext cx="65303" cy="424130"/>
              </a:xfrm>
              <a:custGeom>
                <a:avLst/>
                <a:gdLst/>
                <a:ahLst/>
                <a:cxnLst/>
                <a:rect l="l" t="t" r="r" b="b"/>
                <a:pathLst>
                  <a:path w="3367" h="21868" extrusionOk="0">
                    <a:moveTo>
                      <a:pt x="1672" y="1"/>
                    </a:moveTo>
                    <a:cubicBezTo>
                      <a:pt x="758" y="1"/>
                      <a:pt x="0" y="759"/>
                      <a:pt x="0" y="1673"/>
                    </a:cubicBezTo>
                    <a:lnTo>
                      <a:pt x="0" y="20196"/>
                    </a:lnTo>
                    <a:cubicBezTo>
                      <a:pt x="0" y="21110"/>
                      <a:pt x="758" y="21868"/>
                      <a:pt x="1672" y="21868"/>
                    </a:cubicBezTo>
                    <a:cubicBezTo>
                      <a:pt x="2608" y="21868"/>
                      <a:pt x="3366" y="21110"/>
                      <a:pt x="3344" y="20218"/>
                    </a:cubicBezTo>
                    <a:lnTo>
                      <a:pt x="3344" y="1673"/>
                    </a:lnTo>
                    <a:cubicBezTo>
                      <a:pt x="3344" y="759"/>
                      <a:pt x="2586" y="1"/>
                      <a:pt x="1672" y="1"/>
                    </a:cubicBez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Google Shape;2592;p53">
                <a:extLst>
                  <a:ext uri="{FF2B5EF4-FFF2-40B4-BE49-F238E27FC236}">
                    <a16:creationId xmlns:a16="http://schemas.microsoft.com/office/drawing/2014/main" id="{63058FB0-56AB-46B5-AC1F-F36D6B0C8D95}"/>
                  </a:ext>
                </a:extLst>
              </p:cNvPr>
              <p:cNvSpPr/>
              <p:nvPr/>
            </p:nvSpPr>
            <p:spPr>
              <a:xfrm>
                <a:off x="2651382" y="694332"/>
                <a:ext cx="591004" cy="346317"/>
              </a:xfrm>
              <a:custGeom>
                <a:avLst/>
                <a:gdLst/>
                <a:ahLst/>
                <a:cxnLst/>
                <a:rect l="l" t="t" r="r" b="b"/>
                <a:pathLst>
                  <a:path w="30472" h="17856" extrusionOk="0">
                    <a:moveTo>
                      <a:pt x="25412" y="4526"/>
                    </a:moveTo>
                    <a:lnTo>
                      <a:pt x="25947" y="4548"/>
                    </a:lnTo>
                    <a:lnTo>
                      <a:pt x="25947" y="8939"/>
                    </a:lnTo>
                    <a:cubicBezTo>
                      <a:pt x="25947" y="11346"/>
                      <a:pt x="23963" y="13330"/>
                      <a:pt x="21533" y="13330"/>
                    </a:cubicBezTo>
                    <a:lnTo>
                      <a:pt x="8939" y="13330"/>
                    </a:lnTo>
                    <a:cubicBezTo>
                      <a:pt x="6510" y="13330"/>
                      <a:pt x="4548" y="11346"/>
                      <a:pt x="4548" y="8939"/>
                    </a:cubicBezTo>
                    <a:cubicBezTo>
                      <a:pt x="4548" y="6509"/>
                      <a:pt x="6487" y="4548"/>
                      <a:pt x="8917" y="4548"/>
                    </a:cubicBezTo>
                    <a:lnTo>
                      <a:pt x="8917" y="4526"/>
                    </a:lnTo>
                    <a:close/>
                    <a:moveTo>
                      <a:pt x="8917" y="1"/>
                    </a:moveTo>
                    <a:cubicBezTo>
                      <a:pt x="4013" y="1"/>
                      <a:pt x="1" y="4013"/>
                      <a:pt x="1" y="8917"/>
                    </a:cubicBezTo>
                    <a:cubicBezTo>
                      <a:pt x="1" y="13821"/>
                      <a:pt x="4013" y="17855"/>
                      <a:pt x="8917" y="17855"/>
                    </a:cubicBezTo>
                    <a:lnTo>
                      <a:pt x="21533" y="17855"/>
                    </a:lnTo>
                    <a:cubicBezTo>
                      <a:pt x="26459" y="17855"/>
                      <a:pt x="30449" y="13865"/>
                      <a:pt x="30472" y="8917"/>
                    </a:cubicBezTo>
                    <a:lnTo>
                      <a:pt x="30472" y="201"/>
                    </a:lnTo>
                    <a:lnTo>
                      <a:pt x="25545" y="1"/>
                    </a:ln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Google Shape;2593;p53">
                <a:extLst>
                  <a:ext uri="{FF2B5EF4-FFF2-40B4-BE49-F238E27FC236}">
                    <a16:creationId xmlns:a16="http://schemas.microsoft.com/office/drawing/2014/main" id="{C9549814-E155-48FA-B20D-724474D6770B}"/>
                  </a:ext>
                </a:extLst>
              </p:cNvPr>
              <p:cNvSpPr/>
              <p:nvPr/>
            </p:nvSpPr>
            <p:spPr>
              <a:xfrm>
                <a:off x="2783249" y="603971"/>
                <a:ext cx="64857" cy="35920"/>
              </a:xfrm>
              <a:custGeom>
                <a:avLst/>
                <a:gdLst/>
                <a:ahLst/>
                <a:cxnLst/>
                <a:rect l="l" t="t" r="r" b="b"/>
                <a:pathLst>
                  <a:path w="3344" h="1852" extrusionOk="0">
                    <a:moveTo>
                      <a:pt x="0" y="1"/>
                    </a:moveTo>
                    <a:lnTo>
                      <a:pt x="0" y="1851"/>
                    </a:lnTo>
                    <a:lnTo>
                      <a:pt x="3344" y="1851"/>
                    </a:lnTo>
                    <a:lnTo>
                      <a:pt x="334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Google Shape;2594;p53">
                <a:extLst>
                  <a:ext uri="{FF2B5EF4-FFF2-40B4-BE49-F238E27FC236}">
                    <a16:creationId xmlns:a16="http://schemas.microsoft.com/office/drawing/2014/main" id="{EAB09711-6811-48DC-B8D6-62268C3E8439}"/>
                  </a:ext>
                </a:extLst>
              </p:cNvPr>
              <p:cNvSpPr/>
              <p:nvPr/>
            </p:nvSpPr>
            <p:spPr>
              <a:xfrm>
                <a:off x="2913370" y="603971"/>
                <a:ext cx="64876" cy="35920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852" extrusionOk="0">
                    <a:moveTo>
                      <a:pt x="1" y="1"/>
                    </a:moveTo>
                    <a:lnTo>
                      <a:pt x="1" y="1851"/>
                    </a:lnTo>
                    <a:lnTo>
                      <a:pt x="3344" y="1851"/>
                    </a:lnTo>
                    <a:lnTo>
                      <a:pt x="334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" name="Google Shape;2595;p53">
                <a:extLst>
                  <a:ext uri="{FF2B5EF4-FFF2-40B4-BE49-F238E27FC236}">
                    <a16:creationId xmlns:a16="http://schemas.microsoft.com/office/drawing/2014/main" id="{5CB1C6A1-3565-48EC-9ACE-CFD1A0501C7A}"/>
                  </a:ext>
                </a:extLst>
              </p:cNvPr>
              <p:cNvSpPr/>
              <p:nvPr/>
            </p:nvSpPr>
            <p:spPr>
              <a:xfrm>
                <a:off x="3045236" y="603971"/>
                <a:ext cx="64857" cy="35920"/>
              </a:xfrm>
              <a:custGeom>
                <a:avLst/>
                <a:gdLst/>
                <a:ahLst/>
                <a:cxnLst/>
                <a:rect l="l" t="t" r="r" b="b"/>
                <a:pathLst>
                  <a:path w="3344" h="1852" extrusionOk="0">
                    <a:moveTo>
                      <a:pt x="0" y="1"/>
                    </a:moveTo>
                    <a:lnTo>
                      <a:pt x="0" y="1851"/>
                    </a:lnTo>
                    <a:lnTo>
                      <a:pt x="3344" y="1851"/>
                    </a:lnTo>
                    <a:lnTo>
                      <a:pt x="3344" y="1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Google Shape;2596;p53">
                <a:extLst>
                  <a:ext uri="{FF2B5EF4-FFF2-40B4-BE49-F238E27FC236}">
                    <a16:creationId xmlns:a16="http://schemas.microsoft.com/office/drawing/2014/main" id="{46E9CF15-4EA1-4526-BF23-4E040F6E6BF0}"/>
                  </a:ext>
                </a:extLst>
              </p:cNvPr>
              <p:cNvSpPr/>
              <p:nvPr/>
            </p:nvSpPr>
            <p:spPr>
              <a:xfrm>
                <a:off x="3154605" y="777343"/>
                <a:ext cx="87355" cy="57079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2943" extrusionOk="0">
                    <a:moveTo>
                      <a:pt x="1" y="0"/>
                    </a:moveTo>
                    <a:lnTo>
                      <a:pt x="1" y="2943"/>
                    </a:lnTo>
                    <a:lnTo>
                      <a:pt x="4503" y="2943"/>
                    </a:lnTo>
                    <a:lnTo>
                      <a:pt x="4503" y="0"/>
                    </a:lnTo>
                    <a:close/>
                  </a:path>
                </a:pathLst>
              </a:custGeom>
              <a:solidFill>
                <a:srgbClr val="F4B2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Google Shape;2597;p53">
                <a:extLst>
                  <a:ext uri="{FF2B5EF4-FFF2-40B4-BE49-F238E27FC236}">
                    <a16:creationId xmlns:a16="http://schemas.microsoft.com/office/drawing/2014/main" id="{84649D52-3647-4613-841B-9673BBB75AA1}"/>
                  </a:ext>
                </a:extLst>
              </p:cNvPr>
              <p:cNvSpPr/>
              <p:nvPr/>
            </p:nvSpPr>
            <p:spPr>
              <a:xfrm>
                <a:off x="3052141" y="564968"/>
                <a:ext cx="376147" cy="341662"/>
              </a:xfrm>
              <a:custGeom>
                <a:avLst/>
                <a:gdLst/>
                <a:ahLst/>
                <a:cxnLst/>
                <a:rect l="l" t="t" r="r" b="b"/>
                <a:pathLst>
                  <a:path w="19394" h="17616" extrusionOk="0">
                    <a:moveTo>
                      <a:pt x="17833" y="1"/>
                    </a:moveTo>
                    <a:cubicBezTo>
                      <a:pt x="17443" y="1"/>
                      <a:pt x="17055" y="145"/>
                      <a:pt x="16763" y="452"/>
                    </a:cubicBezTo>
                    <a:lnTo>
                      <a:pt x="14155" y="3037"/>
                    </a:lnTo>
                    <a:cubicBezTo>
                      <a:pt x="11837" y="5355"/>
                      <a:pt x="8672" y="6648"/>
                      <a:pt x="5395" y="6648"/>
                    </a:cubicBezTo>
                    <a:lnTo>
                      <a:pt x="1" y="6648"/>
                    </a:lnTo>
                    <a:lnTo>
                      <a:pt x="1" y="11196"/>
                    </a:lnTo>
                    <a:lnTo>
                      <a:pt x="5663" y="11196"/>
                    </a:lnTo>
                    <a:cubicBezTo>
                      <a:pt x="8962" y="11196"/>
                      <a:pt x="12104" y="12511"/>
                      <a:pt x="14445" y="14829"/>
                    </a:cubicBezTo>
                    <a:lnTo>
                      <a:pt x="16785" y="17169"/>
                    </a:lnTo>
                    <a:cubicBezTo>
                      <a:pt x="17083" y="17466"/>
                      <a:pt x="17469" y="17615"/>
                      <a:pt x="17865" y="17615"/>
                    </a:cubicBezTo>
                    <a:cubicBezTo>
                      <a:pt x="18063" y="17615"/>
                      <a:pt x="18264" y="17578"/>
                      <a:pt x="18457" y="17504"/>
                    </a:cubicBezTo>
                    <a:cubicBezTo>
                      <a:pt x="19014" y="17236"/>
                      <a:pt x="19393" y="16723"/>
                      <a:pt x="19393" y="16077"/>
                    </a:cubicBezTo>
                    <a:lnTo>
                      <a:pt x="19393" y="1522"/>
                    </a:lnTo>
                    <a:lnTo>
                      <a:pt x="19371" y="1522"/>
                    </a:lnTo>
                    <a:cubicBezTo>
                      <a:pt x="19371" y="920"/>
                      <a:pt x="19014" y="362"/>
                      <a:pt x="18435" y="117"/>
                    </a:cubicBezTo>
                    <a:cubicBezTo>
                      <a:pt x="18243" y="41"/>
                      <a:pt x="18038" y="1"/>
                      <a:pt x="17833" y="1"/>
                    </a:cubicBezTo>
                    <a:close/>
                  </a:path>
                </a:pathLst>
              </a:custGeom>
              <a:solidFill>
                <a:srgbClr val="F7D0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53" name="Google Shape;673;p35">
            <a:extLst>
              <a:ext uri="{FF2B5EF4-FFF2-40B4-BE49-F238E27FC236}">
                <a16:creationId xmlns:a16="http://schemas.microsoft.com/office/drawing/2014/main" id="{97B0D546-E328-4D8D-A8B5-496D3915520E}"/>
              </a:ext>
            </a:extLst>
          </p:cNvPr>
          <p:cNvGrpSpPr/>
          <p:nvPr/>
        </p:nvGrpSpPr>
        <p:grpSpPr>
          <a:xfrm>
            <a:off x="6713186" y="2979462"/>
            <a:ext cx="1497500" cy="1352907"/>
            <a:chOff x="720007" y="1184341"/>
            <a:chExt cx="1468182" cy="1297409"/>
          </a:xfrm>
        </p:grpSpPr>
        <p:sp>
          <p:nvSpPr>
            <p:cNvPr id="54" name="Google Shape;674;p35">
              <a:extLst>
                <a:ext uri="{FF2B5EF4-FFF2-40B4-BE49-F238E27FC236}">
                  <a16:creationId xmlns:a16="http://schemas.microsoft.com/office/drawing/2014/main" id="{BB4A0606-B01E-449E-9DD8-A589AAB91B01}"/>
                </a:ext>
              </a:extLst>
            </p:cNvPr>
            <p:cNvSpPr/>
            <p:nvPr/>
          </p:nvSpPr>
          <p:spPr>
            <a:xfrm>
              <a:off x="720007" y="1184341"/>
              <a:ext cx="1468182" cy="1297409"/>
            </a:xfrm>
            <a:custGeom>
              <a:avLst/>
              <a:gdLst/>
              <a:ahLst/>
              <a:cxnLst/>
              <a:rect l="l" t="t" r="r" b="b"/>
              <a:pathLst>
                <a:path w="75699" h="66894" extrusionOk="0">
                  <a:moveTo>
                    <a:pt x="30494" y="17677"/>
                  </a:moveTo>
                  <a:cubicBezTo>
                    <a:pt x="30026" y="18190"/>
                    <a:pt x="29714" y="18881"/>
                    <a:pt x="29714" y="19661"/>
                  </a:cubicBezTo>
                  <a:cubicBezTo>
                    <a:pt x="29714" y="21243"/>
                    <a:pt x="31007" y="22536"/>
                    <a:pt x="32589" y="22536"/>
                  </a:cubicBezTo>
                  <a:cubicBezTo>
                    <a:pt x="32834" y="22536"/>
                    <a:pt x="33102" y="22514"/>
                    <a:pt x="33347" y="22425"/>
                  </a:cubicBezTo>
                  <a:lnTo>
                    <a:pt x="33347" y="22425"/>
                  </a:lnTo>
                  <a:cubicBezTo>
                    <a:pt x="32946" y="23695"/>
                    <a:pt x="32366" y="24921"/>
                    <a:pt x="31720" y="25969"/>
                  </a:cubicBezTo>
                  <a:lnTo>
                    <a:pt x="31675" y="25969"/>
                  </a:lnTo>
                  <a:lnTo>
                    <a:pt x="31675" y="27775"/>
                  </a:lnTo>
                  <a:lnTo>
                    <a:pt x="32388" y="27775"/>
                  </a:lnTo>
                  <a:lnTo>
                    <a:pt x="32388" y="56529"/>
                  </a:lnTo>
                  <a:lnTo>
                    <a:pt x="31675" y="56529"/>
                  </a:lnTo>
                  <a:lnTo>
                    <a:pt x="31675" y="58334"/>
                  </a:lnTo>
                  <a:lnTo>
                    <a:pt x="31452" y="58334"/>
                  </a:lnTo>
                  <a:cubicBezTo>
                    <a:pt x="30917" y="58334"/>
                    <a:pt x="30472" y="58780"/>
                    <a:pt x="30472" y="59315"/>
                  </a:cubicBezTo>
                  <a:lnTo>
                    <a:pt x="30472" y="62369"/>
                  </a:lnTo>
                  <a:lnTo>
                    <a:pt x="20798" y="62369"/>
                  </a:lnTo>
                  <a:lnTo>
                    <a:pt x="20798" y="59315"/>
                  </a:lnTo>
                  <a:cubicBezTo>
                    <a:pt x="20798" y="58780"/>
                    <a:pt x="20352" y="58334"/>
                    <a:pt x="19795" y="58334"/>
                  </a:cubicBezTo>
                  <a:lnTo>
                    <a:pt x="19572" y="58334"/>
                  </a:lnTo>
                  <a:lnTo>
                    <a:pt x="19572" y="57420"/>
                  </a:lnTo>
                  <a:lnTo>
                    <a:pt x="19572" y="56507"/>
                  </a:lnTo>
                  <a:lnTo>
                    <a:pt x="18858" y="56507"/>
                  </a:lnTo>
                  <a:lnTo>
                    <a:pt x="18858" y="27775"/>
                  </a:lnTo>
                  <a:lnTo>
                    <a:pt x="19572" y="27775"/>
                  </a:lnTo>
                  <a:lnTo>
                    <a:pt x="19572" y="25969"/>
                  </a:lnTo>
                  <a:lnTo>
                    <a:pt x="19549" y="25969"/>
                  </a:lnTo>
                  <a:cubicBezTo>
                    <a:pt x="18903" y="24921"/>
                    <a:pt x="18323" y="23695"/>
                    <a:pt x="17944" y="22425"/>
                  </a:cubicBezTo>
                  <a:lnTo>
                    <a:pt x="17944" y="22425"/>
                  </a:lnTo>
                  <a:cubicBezTo>
                    <a:pt x="18190" y="22469"/>
                    <a:pt x="18435" y="22536"/>
                    <a:pt x="18680" y="22536"/>
                  </a:cubicBezTo>
                  <a:cubicBezTo>
                    <a:pt x="20285" y="22536"/>
                    <a:pt x="21555" y="21243"/>
                    <a:pt x="21555" y="19661"/>
                  </a:cubicBezTo>
                  <a:cubicBezTo>
                    <a:pt x="21555" y="18903"/>
                    <a:pt x="21243" y="18212"/>
                    <a:pt x="20775" y="17677"/>
                  </a:cubicBezTo>
                  <a:close/>
                  <a:moveTo>
                    <a:pt x="55682" y="17677"/>
                  </a:moveTo>
                  <a:cubicBezTo>
                    <a:pt x="55214" y="18190"/>
                    <a:pt x="54902" y="18881"/>
                    <a:pt x="54902" y="19661"/>
                  </a:cubicBezTo>
                  <a:cubicBezTo>
                    <a:pt x="54902" y="21243"/>
                    <a:pt x="56194" y="22536"/>
                    <a:pt x="57777" y="22536"/>
                  </a:cubicBezTo>
                  <a:cubicBezTo>
                    <a:pt x="58022" y="22536"/>
                    <a:pt x="58290" y="22514"/>
                    <a:pt x="58535" y="22425"/>
                  </a:cubicBezTo>
                  <a:lnTo>
                    <a:pt x="58535" y="22425"/>
                  </a:lnTo>
                  <a:cubicBezTo>
                    <a:pt x="58134" y="23695"/>
                    <a:pt x="57554" y="24921"/>
                    <a:pt x="56908" y="25969"/>
                  </a:cubicBezTo>
                  <a:lnTo>
                    <a:pt x="56863" y="25969"/>
                  </a:lnTo>
                  <a:lnTo>
                    <a:pt x="56863" y="27775"/>
                  </a:lnTo>
                  <a:lnTo>
                    <a:pt x="57576" y="27775"/>
                  </a:lnTo>
                  <a:lnTo>
                    <a:pt x="57576" y="56529"/>
                  </a:lnTo>
                  <a:lnTo>
                    <a:pt x="56863" y="56529"/>
                  </a:lnTo>
                  <a:lnTo>
                    <a:pt x="56863" y="58334"/>
                  </a:lnTo>
                  <a:lnTo>
                    <a:pt x="56640" y="58334"/>
                  </a:lnTo>
                  <a:cubicBezTo>
                    <a:pt x="56105" y="58334"/>
                    <a:pt x="55659" y="58780"/>
                    <a:pt x="55659" y="59315"/>
                  </a:cubicBezTo>
                  <a:lnTo>
                    <a:pt x="55659" y="62369"/>
                  </a:lnTo>
                  <a:lnTo>
                    <a:pt x="45985" y="62369"/>
                  </a:lnTo>
                  <a:lnTo>
                    <a:pt x="45985" y="59315"/>
                  </a:lnTo>
                  <a:cubicBezTo>
                    <a:pt x="45985" y="58780"/>
                    <a:pt x="45540" y="58334"/>
                    <a:pt x="45027" y="58334"/>
                  </a:cubicBezTo>
                  <a:lnTo>
                    <a:pt x="44804" y="58334"/>
                  </a:lnTo>
                  <a:lnTo>
                    <a:pt x="44804" y="57420"/>
                  </a:lnTo>
                  <a:lnTo>
                    <a:pt x="44804" y="56507"/>
                  </a:lnTo>
                  <a:lnTo>
                    <a:pt x="44069" y="56507"/>
                  </a:lnTo>
                  <a:lnTo>
                    <a:pt x="44069" y="27775"/>
                  </a:lnTo>
                  <a:lnTo>
                    <a:pt x="44804" y="27775"/>
                  </a:lnTo>
                  <a:lnTo>
                    <a:pt x="44804" y="25969"/>
                  </a:lnTo>
                  <a:lnTo>
                    <a:pt x="44737" y="25969"/>
                  </a:lnTo>
                  <a:cubicBezTo>
                    <a:pt x="44091" y="24921"/>
                    <a:pt x="43511" y="23695"/>
                    <a:pt x="43132" y="22425"/>
                  </a:cubicBezTo>
                  <a:lnTo>
                    <a:pt x="43132" y="22425"/>
                  </a:lnTo>
                  <a:cubicBezTo>
                    <a:pt x="43378" y="22469"/>
                    <a:pt x="43623" y="22536"/>
                    <a:pt x="43868" y="22536"/>
                  </a:cubicBezTo>
                  <a:cubicBezTo>
                    <a:pt x="45473" y="22536"/>
                    <a:pt x="46743" y="21243"/>
                    <a:pt x="46743" y="19661"/>
                  </a:cubicBezTo>
                  <a:cubicBezTo>
                    <a:pt x="46743" y="18903"/>
                    <a:pt x="46431" y="18212"/>
                    <a:pt x="45963" y="17677"/>
                  </a:cubicBezTo>
                  <a:close/>
                  <a:moveTo>
                    <a:pt x="38295" y="1"/>
                  </a:moveTo>
                  <a:lnTo>
                    <a:pt x="8806" y="15671"/>
                  </a:lnTo>
                  <a:lnTo>
                    <a:pt x="5039" y="15671"/>
                  </a:lnTo>
                  <a:lnTo>
                    <a:pt x="5039" y="17677"/>
                  </a:lnTo>
                  <a:lnTo>
                    <a:pt x="5306" y="17677"/>
                  </a:lnTo>
                  <a:cubicBezTo>
                    <a:pt x="4838" y="18190"/>
                    <a:pt x="4526" y="18881"/>
                    <a:pt x="4526" y="19661"/>
                  </a:cubicBezTo>
                  <a:cubicBezTo>
                    <a:pt x="4526" y="21243"/>
                    <a:pt x="5819" y="22536"/>
                    <a:pt x="7401" y="22536"/>
                  </a:cubicBezTo>
                  <a:cubicBezTo>
                    <a:pt x="7646" y="22536"/>
                    <a:pt x="7914" y="22514"/>
                    <a:pt x="8159" y="22425"/>
                  </a:cubicBezTo>
                  <a:lnTo>
                    <a:pt x="8159" y="22425"/>
                  </a:lnTo>
                  <a:cubicBezTo>
                    <a:pt x="7758" y="23695"/>
                    <a:pt x="7178" y="24921"/>
                    <a:pt x="6532" y="25969"/>
                  </a:cubicBezTo>
                  <a:lnTo>
                    <a:pt x="6487" y="25969"/>
                  </a:lnTo>
                  <a:lnTo>
                    <a:pt x="6487" y="27775"/>
                  </a:lnTo>
                  <a:lnTo>
                    <a:pt x="7201" y="27775"/>
                  </a:lnTo>
                  <a:lnTo>
                    <a:pt x="7201" y="56529"/>
                  </a:lnTo>
                  <a:lnTo>
                    <a:pt x="6487" y="56529"/>
                  </a:lnTo>
                  <a:lnTo>
                    <a:pt x="6487" y="58334"/>
                  </a:lnTo>
                  <a:lnTo>
                    <a:pt x="6264" y="58334"/>
                  </a:lnTo>
                  <a:cubicBezTo>
                    <a:pt x="5729" y="58334"/>
                    <a:pt x="5284" y="58780"/>
                    <a:pt x="5284" y="59315"/>
                  </a:cubicBezTo>
                  <a:lnTo>
                    <a:pt x="5284" y="62369"/>
                  </a:lnTo>
                  <a:lnTo>
                    <a:pt x="3456" y="62369"/>
                  </a:lnTo>
                  <a:lnTo>
                    <a:pt x="3456" y="63684"/>
                  </a:lnTo>
                  <a:lnTo>
                    <a:pt x="3456" y="64642"/>
                  </a:lnTo>
                  <a:lnTo>
                    <a:pt x="1" y="64642"/>
                  </a:lnTo>
                  <a:lnTo>
                    <a:pt x="1" y="66894"/>
                  </a:lnTo>
                  <a:lnTo>
                    <a:pt x="75698" y="66894"/>
                  </a:lnTo>
                  <a:lnTo>
                    <a:pt x="75698" y="64642"/>
                  </a:lnTo>
                  <a:lnTo>
                    <a:pt x="73781" y="64642"/>
                  </a:lnTo>
                  <a:lnTo>
                    <a:pt x="73781" y="63706"/>
                  </a:lnTo>
                  <a:lnTo>
                    <a:pt x="73781" y="62413"/>
                  </a:lnTo>
                  <a:lnTo>
                    <a:pt x="71151" y="62413"/>
                  </a:lnTo>
                  <a:lnTo>
                    <a:pt x="71151" y="59337"/>
                  </a:lnTo>
                  <a:cubicBezTo>
                    <a:pt x="71151" y="58802"/>
                    <a:pt x="70705" y="58357"/>
                    <a:pt x="70170" y="58357"/>
                  </a:cubicBezTo>
                  <a:lnTo>
                    <a:pt x="69947" y="58357"/>
                  </a:lnTo>
                  <a:lnTo>
                    <a:pt x="69947" y="57443"/>
                  </a:lnTo>
                  <a:lnTo>
                    <a:pt x="69947" y="56529"/>
                  </a:lnTo>
                  <a:lnTo>
                    <a:pt x="69234" y="56529"/>
                  </a:lnTo>
                  <a:lnTo>
                    <a:pt x="69234" y="27775"/>
                  </a:lnTo>
                  <a:lnTo>
                    <a:pt x="69947" y="27775"/>
                  </a:lnTo>
                  <a:lnTo>
                    <a:pt x="69947" y="25969"/>
                  </a:lnTo>
                  <a:lnTo>
                    <a:pt x="69903" y="25969"/>
                  </a:lnTo>
                  <a:cubicBezTo>
                    <a:pt x="69256" y="24921"/>
                    <a:pt x="68677" y="23695"/>
                    <a:pt x="68276" y="22425"/>
                  </a:cubicBezTo>
                  <a:lnTo>
                    <a:pt x="68276" y="22425"/>
                  </a:lnTo>
                  <a:cubicBezTo>
                    <a:pt x="68543" y="22469"/>
                    <a:pt x="68788" y="22536"/>
                    <a:pt x="69033" y="22536"/>
                  </a:cubicBezTo>
                  <a:cubicBezTo>
                    <a:pt x="70616" y="22536"/>
                    <a:pt x="71909" y="21243"/>
                    <a:pt x="71909" y="19661"/>
                  </a:cubicBezTo>
                  <a:cubicBezTo>
                    <a:pt x="71909" y="18903"/>
                    <a:pt x="71597" y="18212"/>
                    <a:pt x="71129" y="17677"/>
                  </a:cubicBezTo>
                  <a:lnTo>
                    <a:pt x="71575" y="17677"/>
                  </a:lnTo>
                  <a:lnTo>
                    <a:pt x="71575" y="15671"/>
                  </a:lnTo>
                  <a:lnTo>
                    <a:pt x="67808" y="15671"/>
                  </a:lnTo>
                  <a:lnTo>
                    <a:pt x="38295" y="1"/>
                  </a:lnTo>
                  <a:close/>
                </a:path>
              </a:pathLst>
            </a:custGeom>
            <a:solidFill>
              <a:srgbClr val="FFFFFF"/>
            </a:solidFill>
            <a:ln w="152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5" name="Google Shape;675;p35">
              <a:extLst>
                <a:ext uri="{FF2B5EF4-FFF2-40B4-BE49-F238E27FC236}">
                  <a16:creationId xmlns:a16="http://schemas.microsoft.com/office/drawing/2014/main" id="{C7ADC029-2C31-48C4-B5E2-DDB71AFB8298}"/>
                </a:ext>
              </a:extLst>
            </p:cNvPr>
            <p:cNvGrpSpPr/>
            <p:nvPr/>
          </p:nvGrpSpPr>
          <p:grpSpPr>
            <a:xfrm>
              <a:off x="721706" y="1185026"/>
              <a:ext cx="1464786" cy="1296038"/>
              <a:chOff x="2204386" y="1418891"/>
              <a:chExt cx="1468163" cy="1297855"/>
            </a:xfrm>
          </p:grpSpPr>
          <p:sp>
            <p:nvSpPr>
              <p:cNvPr id="56" name="Google Shape;676;p35">
                <a:extLst>
                  <a:ext uri="{FF2B5EF4-FFF2-40B4-BE49-F238E27FC236}">
                    <a16:creationId xmlns:a16="http://schemas.microsoft.com/office/drawing/2014/main" id="{B6BF30DF-4866-424E-A173-1EEE176E9F9B}"/>
                  </a:ext>
                </a:extLst>
              </p:cNvPr>
              <p:cNvSpPr/>
              <p:nvPr/>
            </p:nvSpPr>
            <p:spPr>
              <a:xfrm>
                <a:off x="2344883" y="1922560"/>
                <a:ext cx="225680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36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36" y="32365"/>
                    </a:lnTo>
                    <a:lnTo>
                      <a:pt x="11636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Google Shape;677;p35">
                <a:extLst>
                  <a:ext uri="{FF2B5EF4-FFF2-40B4-BE49-F238E27FC236}">
                    <a16:creationId xmlns:a16="http://schemas.microsoft.com/office/drawing/2014/main" id="{50783E1D-E6F4-4C7F-9E6A-4265892FBE2A}"/>
                  </a:ext>
                </a:extLst>
              </p:cNvPr>
              <p:cNvSpPr/>
              <p:nvPr/>
            </p:nvSpPr>
            <p:spPr>
              <a:xfrm>
                <a:off x="2446901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Google Shape;678;p35">
                <a:extLst>
                  <a:ext uri="{FF2B5EF4-FFF2-40B4-BE49-F238E27FC236}">
                    <a16:creationId xmlns:a16="http://schemas.microsoft.com/office/drawing/2014/main" id="{3B3B61DE-155C-4727-91EB-C58FEEA7B3BA}"/>
                  </a:ext>
                </a:extLst>
              </p:cNvPr>
              <p:cNvSpPr/>
              <p:nvPr/>
            </p:nvSpPr>
            <p:spPr>
              <a:xfrm>
                <a:off x="240496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Google Shape;679;p35">
                <a:extLst>
                  <a:ext uri="{FF2B5EF4-FFF2-40B4-BE49-F238E27FC236}">
                    <a16:creationId xmlns:a16="http://schemas.microsoft.com/office/drawing/2014/main" id="{E14B8A54-4105-4BA9-801D-403C7876BF8A}"/>
                  </a:ext>
                </a:extLst>
              </p:cNvPr>
              <p:cNvSpPr/>
              <p:nvPr/>
            </p:nvSpPr>
            <p:spPr>
              <a:xfrm>
                <a:off x="236346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Google Shape;680;p35">
                <a:extLst>
                  <a:ext uri="{FF2B5EF4-FFF2-40B4-BE49-F238E27FC236}">
                    <a16:creationId xmlns:a16="http://schemas.microsoft.com/office/drawing/2014/main" id="{41F1B023-D93D-4DCB-814B-914EA9D3E26E}"/>
                  </a:ext>
                </a:extLst>
              </p:cNvPr>
              <p:cNvSpPr/>
              <p:nvPr/>
            </p:nvSpPr>
            <p:spPr>
              <a:xfrm>
                <a:off x="2530338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8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Google Shape;681;p35">
                <a:extLst>
                  <a:ext uri="{FF2B5EF4-FFF2-40B4-BE49-F238E27FC236}">
                    <a16:creationId xmlns:a16="http://schemas.microsoft.com/office/drawing/2014/main" id="{FCABB692-2F51-46D6-BF17-7DC5206B638D}"/>
                  </a:ext>
                </a:extLst>
              </p:cNvPr>
              <p:cNvSpPr/>
              <p:nvPr/>
            </p:nvSpPr>
            <p:spPr>
              <a:xfrm>
                <a:off x="2488833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Google Shape;682;p35">
                <a:extLst>
                  <a:ext uri="{FF2B5EF4-FFF2-40B4-BE49-F238E27FC236}">
                    <a16:creationId xmlns:a16="http://schemas.microsoft.com/office/drawing/2014/main" id="{D7DD2613-920B-4F17-98D9-9109DF9A7994}"/>
                  </a:ext>
                </a:extLst>
              </p:cNvPr>
              <p:cNvSpPr/>
              <p:nvPr/>
            </p:nvSpPr>
            <p:spPr>
              <a:xfrm>
                <a:off x="2330608" y="1922560"/>
                <a:ext cx="25423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Google Shape;683;p35">
                <a:extLst>
                  <a:ext uri="{FF2B5EF4-FFF2-40B4-BE49-F238E27FC236}">
                    <a16:creationId xmlns:a16="http://schemas.microsoft.com/office/drawing/2014/main" id="{62933D9F-ABB9-4497-A19A-F600DF9095EE}"/>
                  </a:ext>
                </a:extLst>
              </p:cNvPr>
              <p:cNvSpPr/>
              <p:nvPr/>
            </p:nvSpPr>
            <p:spPr>
              <a:xfrm>
                <a:off x="2331054" y="1744009"/>
                <a:ext cx="253784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5" h="9251" extrusionOk="0">
                    <a:moveTo>
                      <a:pt x="1360" y="0"/>
                    </a:moveTo>
                    <a:cubicBezTo>
                      <a:pt x="3009" y="2630"/>
                      <a:pt x="1627" y="6643"/>
                      <a:pt x="0" y="9251"/>
                    </a:cubicBezTo>
                    <a:lnTo>
                      <a:pt x="13084" y="9251"/>
                    </a:lnTo>
                    <a:cubicBezTo>
                      <a:pt x="11413" y="6643"/>
                      <a:pt x="10053" y="2653"/>
                      <a:pt x="11725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Google Shape;684;p35">
                <a:extLst>
                  <a:ext uri="{FF2B5EF4-FFF2-40B4-BE49-F238E27FC236}">
                    <a16:creationId xmlns:a16="http://schemas.microsoft.com/office/drawing/2014/main" id="{C9449326-EB4C-45D4-8C85-77CBFD85576A}"/>
                  </a:ext>
                </a:extLst>
              </p:cNvPr>
              <p:cNvSpPr/>
              <p:nvPr/>
            </p:nvSpPr>
            <p:spPr>
              <a:xfrm>
                <a:off x="2293001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3" y="0"/>
                      <a:pt x="0" y="1293"/>
                      <a:pt x="0" y="2876"/>
                    </a:cubicBezTo>
                    <a:cubicBezTo>
                      <a:pt x="0" y="4458"/>
                      <a:pt x="1293" y="5751"/>
                      <a:pt x="2876" y="5751"/>
                    </a:cubicBezTo>
                    <a:cubicBezTo>
                      <a:pt x="4459" y="5751"/>
                      <a:pt x="5751" y="4458"/>
                      <a:pt x="5751" y="2876"/>
                    </a:cubicBezTo>
                    <a:cubicBezTo>
                      <a:pt x="5751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Google Shape;685;p35">
                <a:extLst>
                  <a:ext uri="{FF2B5EF4-FFF2-40B4-BE49-F238E27FC236}">
                    <a16:creationId xmlns:a16="http://schemas.microsoft.com/office/drawing/2014/main" id="{AF1A017B-5B22-46BC-A347-0BCF77F3D404}"/>
                  </a:ext>
                </a:extLst>
              </p:cNvPr>
              <p:cNvSpPr/>
              <p:nvPr/>
            </p:nvSpPr>
            <p:spPr>
              <a:xfrm>
                <a:off x="232153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Google Shape;686;p35">
                <a:extLst>
                  <a:ext uri="{FF2B5EF4-FFF2-40B4-BE49-F238E27FC236}">
                    <a16:creationId xmlns:a16="http://schemas.microsoft.com/office/drawing/2014/main" id="{C946F276-2882-4D1B-9EEF-76763CD7EF52}"/>
                  </a:ext>
                </a:extLst>
              </p:cNvPr>
              <p:cNvSpPr/>
              <p:nvPr/>
            </p:nvSpPr>
            <p:spPr>
              <a:xfrm>
                <a:off x="2312455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76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Google Shape;687;p35">
                <a:extLst>
                  <a:ext uri="{FF2B5EF4-FFF2-40B4-BE49-F238E27FC236}">
                    <a16:creationId xmlns:a16="http://schemas.microsoft.com/office/drawing/2014/main" id="{021A0391-9186-469B-8126-F9CC88616B1C}"/>
                  </a:ext>
                </a:extLst>
              </p:cNvPr>
              <p:cNvSpPr/>
              <p:nvPr/>
            </p:nvSpPr>
            <p:spPr>
              <a:xfrm>
                <a:off x="2511312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30" y="4458"/>
                      <a:pt x="5730" y="2876"/>
                    </a:cubicBezTo>
                    <a:cubicBezTo>
                      <a:pt x="5730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Google Shape;688;p35">
                <a:extLst>
                  <a:ext uri="{FF2B5EF4-FFF2-40B4-BE49-F238E27FC236}">
                    <a16:creationId xmlns:a16="http://schemas.microsoft.com/office/drawing/2014/main" id="{198DC700-AA0A-4994-9E95-D3F284528E63}"/>
                  </a:ext>
                </a:extLst>
              </p:cNvPr>
              <p:cNvSpPr/>
              <p:nvPr/>
            </p:nvSpPr>
            <p:spPr>
              <a:xfrm>
                <a:off x="2363463" y="1884080"/>
                <a:ext cx="188519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20" h="1115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cubicBezTo>
                      <a:pt x="1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Google Shape;689;p35">
                <a:extLst>
                  <a:ext uri="{FF2B5EF4-FFF2-40B4-BE49-F238E27FC236}">
                    <a16:creationId xmlns:a16="http://schemas.microsoft.com/office/drawing/2014/main" id="{2AA6B6F0-8896-453F-954C-50A71948F5F0}"/>
                  </a:ext>
                </a:extLst>
              </p:cNvPr>
              <p:cNvSpPr/>
              <p:nvPr/>
            </p:nvSpPr>
            <p:spPr>
              <a:xfrm>
                <a:off x="2337959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1" y="246"/>
                      <a:pt x="1" y="558"/>
                    </a:cubicBezTo>
                    <a:cubicBezTo>
                      <a:pt x="1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2" y="848"/>
                      <a:pt x="12372" y="558"/>
                    </a:cubicBezTo>
                    <a:cubicBezTo>
                      <a:pt x="12372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Google Shape;690;p35">
                <a:extLst>
                  <a:ext uri="{FF2B5EF4-FFF2-40B4-BE49-F238E27FC236}">
                    <a16:creationId xmlns:a16="http://schemas.microsoft.com/office/drawing/2014/main" id="{61D31274-3260-4D57-8C05-5AE984AC2466}"/>
                  </a:ext>
                </a:extLst>
              </p:cNvPr>
              <p:cNvSpPr/>
              <p:nvPr/>
            </p:nvSpPr>
            <p:spPr>
              <a:xfrm>
                <a:off x="2330608" y="2515251"/>
                <a:ext cx="25423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8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Google Shape;691;p35">
                <a:extLst>
                  <a:ext uri="{FF2B5EF4-FFF2-40B4-BE49-F238E27FC236}">
                    <a16:creationId xmlns:a16="http://schemas.microsoft.com/office/drawing/2014/main" id="{27A5AEE8-5D90-40BE-86EE-C0411E7E3447}"/>
                  </a:ext>
                </a:extLst>
              </p:cNvPr>
              <p:cNvSpPr/>
              <p:nvPr/>
            </p:nvSpPr>
            <p:spPr>
              <a:xfrm>
                <a:off x="2307703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Google Shape;692;p35">
                <a:extLst>
                  <a:ext uri="{FF2B5EF4-FFF2-40B4-BE49-F238E27FC236}">
                    <a16:creationId xmlns:a16="http://schemas.microsoft.com/office/drawing/2014/main" id="{98B96B61-9A4E-4DBB-ACCA-8D0AF0BB3E7D}"/>
                  </a:ext>
                </a:extLst>
              </p:cNvPr>
              <p:cNvSpPr/>
              <p:nvPr/>
            </p:nvSpPr>
            <p:spPr>
              <a:xfrm>
                <a:off x="2539861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Google Shape;693;p35">
                <a:extLst>
                  <a:ext uri="{FF2B5EF4-FFF2-40B4-BE49-F238E27FC236}">
                    <a16:creationId xmlns:a16="http://schemas.microsoft.com/office/drawing/2014/main" id="{DFE8DCE0-ED52-42E6-BF1E-528E26514411}"/>
                  </a:ext>
                </a:extLst>
              </p:cNvPr>
              <p:cNvSpPr/>
              <p:nvPr/>
            </p:nvSpPr>
            <p:spPr>
              <a:xfrm>
                <a:off x="2530784" y="1763462"/>
                <a:ext cx="7263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3745" extrusionOk="0">
                    <a:moveTo>
                      <a:pt x="1872" y="959"/>
                    </a:moveTo>
                    <a:cubicBezTo>
                      <a:pt x="2363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Google Shape;694;p35">
                <a:extLst>
                  <a:ext uri="{FF2B5EF4-FFF2-40B4-BE49-F238E27FC236}">
                    <a16:creationId xmlns:a16="http://schemas.microsoft.com/office/drawing/2014/main" id="{20A6E802-9093-48AD-95F8-D4FE87783DFD}"/>
                  </a:ext>
                </a:extLst>
              </p:cNvPr>
              <p:cNvSpPr/>
              <p:nvPr/>
            </p:nvSpPr>
            <p:spPr>
              <a:xfrm>
                <a:off x="2833404" y="1922560"/>
                <a:ext cx="226107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32366" extrusionOk="0">
                    <a:moveTo>
                      <a:pt x="0" y="0"/>
                    </a:moveTo>
                    <a:lnTo>
                      <a:pt x="0" y="32365"/>
                    </a:lnTo>
                    <a:lnTo>
                      <a:pt x="11658" y="32365"/>
                    </a:lnTo>
                    <a:lnTo>
                      <a:pt x="11658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Google Shape;695;p35">
                <a:extLst>
                  <a:ext uri="{FF2B5EF4-FFF2-40B4-BE49-F238E27FC236}">
                    <a16:creationId xmlns:a16="http://schemas.microsoft.com/office/drawing/2014/main" id="{49762CBB-8DC4-4930-8020-402BD035347F}"/>
                  </a:ext>
                </a:extLst>
              </p:cNvPr>
              <p:cNvSpPr/>
              <p:nvPr/>
            </p:nvSpPr>
            <p:spPr>
              <a:xfrm>
                <a:off x="2935422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68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Google Shape;696;p35">
                <a:extLst>
                  <a:ext uri="{FF2B5EF4-FFF2-40B4-BE49-F238E27FC236}">
                    <a16:creationId xmlns:a16="http://schemas.microsoft.com/office/drawing/2014/main" id="{35CF6F37-EA32-48C8-9E70-7399C3F57C6D}"/>
                  </a:ext>
                </a:extLst>
              </p:cNvPr>
              <p:cNvSpPr/>
              <p:nvPr/>
            </p:nvSpPr>
            <p:spPr>
              <a:xfrm>
                <a:off x="2893490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Google Shape;697;p35">
                <a:extLst>
                  <a:ext uri="{FF2B5EF4-FFF2-40B4-BE49-F238E27FC236}">
                    <a16:creationId xmlns:a16="http://schemas.microsoft.com/office/drawing/2014/main" id="{D0AA6344-F557-4267-946C-233023EFAC93}"/>
                  </a:ext>
                </a:extLst>
              </p:cNvPr>
              <p:cNvSpPr/>
              <p:nvPr/>
            </p:nvSpPr>
            <p:spPr>
              <a:xfrm>
                <a:off x="285198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Google Shape;698;p35">
                <a:extLst>
                  <a:ext uri="{FF2B5EF4-FFF2-40B4-BE49-F238E27FC236}">
                    <a16:creationId xmlns:a16="http://schemas.microsoft.com/office/drawing/2014/main" id="{249E2871-BF3F-4B07-A348-B8D5630A4578}"/>
                  </a:ext>
                </a:extLst>
              </p:cNvPr>
              <p:cNvSpPr/>
              <p:nvPr/>
            </p:nvSpPr>
            <p:spPr>
              <a:xfrm>
                <a:off x="3018859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Google Shape;699;p35">
                <a:extLst>
                  <a:ext uri="{FF2B5EF4-FFF2-40B4-BE49-F238E27FC236}">
                    <a16:creationId xmlns:a16="http://schemas.microsoft.com/office/drawing/2014/main" id="{5376A5D1-DDF8-4BCD-8E01-5C01FF094BE1}"/>
                  </a:ext>
                </a:extLst>
              </p:cNvPr>
              <p:cNvSpPr/>
              <p:nvPr/>
            </p:nvSpPr>
            <p:spPr>
              <a:xfrm>
                <a:off x="2977354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Google Shape;700;p35">
                <a:extLst>
                  <a:ext uri="{FF2B5EF4-FFF2-40B4-BE49-F238E27FC236}">
                    <a16:creationId xmlns:a16="http://schemas.microsoft.com/office/drawing/2014/main" id="{B5F0E29B-941D-47F4-9827-361D77423F62}"/>
                  </a:ext>
                </a:extLst>
              </p:cNvPr>
              <p:cNvSpPr/>
              <p:nvPr/>
            </p:nvSpPr>
            <p:spPr>
              <a:xfrm>
                <a:off x="2819556" y="1922560"/>
                <a:ext cx="253803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6" extrusionOk="0">
                    <a:moveTo>
                      <a:pt x="1" y="0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Google Shape;701;p35">
                <a:extLst>
                  <a:ext uri="{FF2B5EF4-FFF2-40B4-BE49-F238E27FC236}">
                    <a16:creationId xmlns:a16="http://schemas.microsoft.com/office/drawing/2014/main" id="{96FACD6D-BFA5-4CC1-8B02-100120F77991}"/>
                  </a:ext>
                </a:extLst>
              </p:cNvPr>
              <p:cNvSpPr/>
              <p:nvPr/>
            </p:nvSpPr>
            <p:spPr>
              <a:xfrm>
                <a:off x="2819556" y="1744009"/>
                <a:ext cx="253803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9251" extrusionOk="0">
                    <a:moveTo>
                      <a:pt x="1361" y="0"/>
                    </a:moveTo>
                    <a:cubicBezTo>
                      <a:pt x="3010" y="2630"/>
                      <a:pt x="1628" y="6643"/>
                      <a:pt x="1" y="9251"/>
                    </a:cubicBezTo>
                    <a:lnTo>
                      <a:pt x="13085" y="9251"/>
                    </a:lnTo>
                    <a:cubicBezTo>
                      <a:pt x="11413" y="6643"/>
                      <a:pt x="10054" y="2653"/>
                      <a:pt x="11725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Google Shape;702;p35">
                <a:extLst>
                  <a:ext uri="{FF2B5EF4-FFF2-40B4-BE49-F238E27FC236}">
                    <a16:creationId xmlns:a16="http://schemas.microsoft.com/office/drawing/2014/main" id="{8E1B690B-07D2-4925-8D92-0DF20298755A}"/>
                  </a:ext>
                </a:extLst>
              </p:cNvPr>
              <p:cNvSpPr/>
              <p:nvPr/>
            </p:nvSpPr>
            <p:spPr>
              <a:xfrm>
                <a:off x="2781096" y="1744009"/>
                <a:ext cx="111114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752" extrusionOk="0">
                    <a:moveTo>
                      <a:pt x="2875" y="0"/>
                    </a:moveTo>
                    <a:cubicBezTo>
                      <a:pt x="1271" y="0"/>
                      <a:pt x="0" y="1293"/>
                      <a:pt x="0" y="2876"/>
                    </a:cubicBezTo>
                    <a:cubicBezTo>
                      <a:pt x="0" y="4458"/>
                      <a:pt x="1271" y="5751"/>
                      <a:pt x="2875" y="5751"/>
                    </a:cubicBezTo>
                    <a:cubicBezTo>
                      <a:pt x="4458" y="5751"/>
                      <a:pt x="5729" y="4458"/>
                      <a:pt x="5729" y="2876"/>
                    </a:cubicBezTo>
                    <a:cubicBezTo>
                      <a:pt x="5729" y="1293"/>
                      <a:pt x="4458" y="0"/>
                      <a:pt x="2875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Google Shape;703;p35">
                <a:extLst>
                  <a:ext uri="{FF2B5EF4-FFF2-40B4-BE49-F238E27FC236}">
                    <a16:creationId xmlns:a16="http://schemas.microsoft.com/office/drawing/2014/main" id="{BB01881B-7EC6-48D4-B5B2-2058E572342E}"/>
                  </a:ext>
                </a:extLst>
              </p:cNvPr>
              <p:cNvSpPr/>
              <p:nvPr/>
            </p:nvSpPr>
            <p:spPr>
              <a:xfrm>
                <a:off x="2809626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404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404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404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Google Shape;704;p35">
                <a:extLst>
                  <a:ext uri="{FF2B5EF4-FFF2-40B4-BE49-F238E27FC236}">
                    <a16:creationId xmlns:a16="http://schemas.microsoft.com/office/drawing/2014/main" id="{7B0815E7-C236-4B79-9640-99C8EFA3758B}"/>
                  </a:ext>
                </a:extLst>
              </p:cNvPr>
              <p:cNvSpPr/>
              <p:nvPr/>
            </p:nvSpPr>
            <p:spPr>
              <a:xfrm>
                <a:off x="2800549" y="1763462"/>
                <a:ext cx="72208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3" h="3745" extrusionOk="0">
                    <a:moveTo>
                      <a:pt x="1872" y="959"/>
                    </a:moveTo>
                    <a:cubicBezTo>
                      <a:pt x="2385" y="959"/>
                      <a:pt x="2786" y="1360"/>
                      <a:pt x="2786" y="1873"/>
                    </a:cubicBezTo>
                    <a:cubicBezTo>
                      <a:pt x="2786" y="2363"/>
                      <a:pt x="2363" y="2786"/>
                      <a:pt x="1872" y="2786"/>
                    </a:cubicBezTo>
                    <a:cubicBezTo>
                      <a:pt x="1360" y="2786"/>
                      <a:pt x="936" y="2363"/>
                      <a:pt x="936" y="1873"/>
                    </a:cubicBezTo>
                    <a:cubicBezTo>
                      <a:pt x="936" y="1360"/>
                      <a:pt x="1360" y="959"/>
                      <a:pt x="1872" y="959"/>
                    </a:cubicBezTo>
                    <a:close/>
                    <a:moveTo>
                      <a:pt x="1872" y="0"/>
                    </a:moveTo>
                    <a:cubicBezTo>
                      <a:pt x="825" y="0"/>
                      <a:pt x="0" y="847"/>
                      <a:pt x="0" y="1873"/>
                    </a:cubicBezTo>
                    <a:cubicBezTo>
                      <a:pt x="0" y="2898"/>
                      <a:pt x="825" y="3745"/>
                      <a:pt x="1872" y="3745"/>
                    </a:cubicBezTo>
                    <a:cubicBezTo>
                      <a:pt x="2898" y="3745"/>
                      <a:pt x="3723" y="2898"/>
                      <a:pt x="3723" y="1873"/>
                    </a:cubicBezTo>
                    <a:cubicBezTo>
                      <a:pt x="3723" y="847"/>
                      <a:pt x="2898" y="0"/>
                      <a:pt x="187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Google Shape;705;p35">
                <a:extLst>
                  <a:ext uri="{FF2B5EF4-FFF2-40B4-BE49-F238E27FC236}">
                    <a16:creationId xmlns:a16="http://schemas.microsoft.com/office/drawing/2014/main" id="{C1379780-979D-4101-9211-398153D5C3F1}"/>
                  </a:ext>
                </a:extLst>
              </p:cNvPr>
              <p:cNvSpPr/>
              <p:nvPr/>
            </p:nvSpPr>
            <p:spPr>
              <a:xfrm>
                <a:off x="2999833" y="1744009"/>
                <a:ext cx="111560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52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52" y="4458"/>
                      <a:pt x="5752" y="2876"/>
                    </a:cubicBezTo>
                    <a:cubicBezTo>
                      <a:pt x="5752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Google Shape;706;p35">
                <a:extLst>
                  <a:ext uri="{FF2B5EF4-FFF2-40B4-BE49-F238E27FC236}">
                    <a16:creationId xmlns:a16="http://schemas.microsoft.com/office/drawing/2014/main" id="{02F84B7D-DBF2-4792-BB99-1734CE82D3CA}"/>
                  </a:ext>
                </a:extLst>
              </p:cNvPr>
              <p:cNvSpPr/>
              <p:nvPr/>
            </p:nvSpPr>
            <p:spPr>
              <a:xfrm>
                <a:off x="2851558" y="1884080"/>
                <a:ext cx="188946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1115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cubicBezTo>
                      <a:pt x="0" y="869"/>
                      <a:pt x="268" y="1115"/>
                      <a:pt x="558" y="1115"/>
                    </a:cubicBezTo>
                    <a:lnTo>
                      <a:pt x="9184" y="1115"/>
                    </a:lnTo>
                    <a:cubicBezTo>
                      <a:pt x="9518" y="1115"/>
                      <a:pt x="9741" y="869"/>
                      <a:pt x="9741" y="557"/>
                    </a:cubicBezTo>
                    <a:cubicBezTo>
                      <a:pt x="9741" y="245"/>
                      <a:pt x="9474" y="0"/>
                      <a:pt x="9184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Google Shape;707;p35">
                <a:extLst>
                  <a:ext uri="{FF2B5EF4-FFF2-40B4-BE49-F238E27FC236}">
                    <a16:creationId xmlns:a16="http://schemas.microsoft.com/office/drawing/2014/main" id="{8B230D1C-5BDE-4768-9C97-0CA73F85A4DF}"/>
                  </a:ext>
                </a:extLst>
              </p:cNvPr>
              <p:cNvSpPr/>
              <p:nvPr/>
            </p:nvSpPr>
            <p:spPr>
              <a:xfrm>
                <a:off x="2826054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7" y="1"/>
                    </a:moveTo>
                    <a:cubicBezTo>
                      <a:pt x="245" y="1"/>
                      <a:pt x="0" y="246"/>
                      <a:pt x="0" y="558"/>
                    </a:cubicBezTo>
                    <a:cubicBezTo>
                      <a:pt x="0" y="848"/>
                      <a:pt x="245" y="1115"/>
                      <a:pt x="557" y="1115"/>
                    </a:cubicBezTo>
                    <a:lnTo>
                      <a:pt x="11836" y="1115"/>
                    </a:lnTo>
                    <a:cubicBezTo>
                      <a:pt x="12148" y="1115"/>
                      <a:pt x="12371" y="848"/>
                      <a:pt x="12371" y="558"/>
                    </a:cubicBezTo>
                    <a:cubicBezTo>
                      <a:pt x="12371" y="246"/>
                      <a:pt x="12104" y="1"/>
                      <a:pt x="1181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Google Shape;708;p35">
                <a:extLst>
                  <a:ext uri="{FF2B5EF4-FFF2-40B4-BE49-F238E27FC236}">
                    <a16:creationId xmlns:a16="http://schemas.microsoft.com/office/drawing/2014/main" id="{0B7F0FD7-8A39-4247-BB73-154DF48803C2}"/>
                  </a:ext>
                </a:extLst>
              </p:cNvPr>
              <p:cNvSpPr/>
              <p:nvPr/>
            </p:nvSpPr>
            <p:spPr>
              <a:xfrm>
                <a:off x="2819556" y="2515251"/>
                <a:ext cx="253803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086" h="1807" extrusionOk="0">
                    <a:moveTo>
                      <a:pt x="1" y="1"/>
                    </a:moveTo>
                    <a:lnTo>
                      <a:pt x="1" y="1806"/>
                    </a:lnTo>
                    <a:lnTo>
                      <a:pt x="13085" y="1806"/>
                    </a:lnTo>
                    <a:lnTo>
                      <a:pt x="13085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Google Shape;709;p35">
                <a:extLst>
                  <a:ext uri="{FF2B5EF4-FFF2-40B4-BE49-F238E27FC236}">
                    <a16:creationId xmlns:a16="http://schemas.microsoft.com/office/drawing/2014/main" id="{F42EE816-5896-4CBC-9CA0-A467FD399006}"/>
                  </a:ext>
                </a:extLst>
              </p:cNvPr>
              <p:cNvSpPr/>
              <p:nvPr/>
            </p:nvSpPr>
            <p:spPr>
              <a:xfrm>
                <a:off x="2796224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Google Shape;710;p35">
                <a:extLst>
                  <a:ext uri="{FF2B5EF4-FFF2-40B4-BE49-F238E27FC236}">
                    <a16:creationId xmlns:a16="http://schemas.microsoft.com/office/drawing/2014/main" id="{F368F90F-E706-4541-BE7D-AE155E78BD8F}"/>
                  </a:ext>
                </a:extLst>
              </p:cNvPr>
              <p:cNvSpPr/>
              <p:nvPr/>
            </p:nvSpPr>
            <p:spPr>
              <a:xfrm>
                <a:off x="3028363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Google Shape;711;p35">
                <a:extLst>
                  <a:ext uri="{FF2B5EF4-FFF2-40B4-BE49-F238E27FC236}">
                    <a16:creationId xmlns:a16="http://schemas.microsoft.com/office/drawing/2014/main" id="{DBB91C28-2A0E-4D0C-9C7E-3D33D64F24C2}"/>
                  </a:ext>
                </a:extLst>
              </p:cNvPr>
              <p:cNvSpPr/>
              <p:nvPr/>
            </p:nvSpPr>
            <p:spPr>
              <a:xfrm>
                <a:off x="3019286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4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9" y="3745"/>
                      <a:pt x="3746" y="2898"/>
                      <a:pt x="3746" y="1873"/>
                    </a:cubicBezTo>
                    <a:cubicBezTo>
                      <a:pt x="3746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Google Shape;712;p35">
                <a:extLst>
                  <a:ext uri="{FF2B5EF4-FFF2-40B4-BE49-F238E27FC236}">
                    <a16:creationId xmlns:a16="http://schemas.microsoft.com/office/drawing/2014/main" id="{841A854C-F4FD-44C2-959F-B8F8EE9F0A3B}"/>
                  </a:ext>
                </a:extLst>
              </p:cNvPr>
              <p:cNvSpPr/>
              <p:nvPr/>
            </p:nvSpPr>
            <p:spPr>
              <a:xfrm>
                <a:off x="3321906" y="1922560"/>
                <a:ext cx="226126" cy="627739"/>
              </a:xfrm>
              <a:custGeom>
                <a:avLst/>
                <a:gdLst/>
                <a:ahLst/>
                <a:cxnLst/>
                <a:rect l="l" t="t" r="r" b="b"/>
                <a:pathLst>
                  <a:path w="11659" h="32366" extrusionOk="0">
                    <a:moveTo>
                      <a:pt x="1" y="0"/>
                    </a:moveTo>
                    <a:lnTo>
                      <a:pt x="1" y="32365"/>
                    </a:lnTo>
                    <a:lnTo>
                      <a:pt x="11659" y="32365"/>
                    </a:lnTo>
                    <a:lnTo>
                      <a:pt x="11659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Google Shape;713;p35">
                <a:extLst>
                  <a:ext uri="{FF2B5EF4-FFF2-40B4-BE49-F238E27FC236}">
                    <a16:creationId xmlns:a16="http://schemas.microsoft.com/office/drawing/2014/main" id="{7E75A5D9-063B-4FC8-A7ED-A9C7B3A323D2}"/>
                  </a:ext>
                </a:extLst>
              </p:cNvPr>
              <p:cNvSpPr/>
              <p:nvPr/>
            </p:nvSpPr>
            <p:spPr>
              <a:xfrm>
                <a:off x="3423943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68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68" y="28353"/>
                      <a:pt x="558" y="28353"/>
                    </a:cubicBezTo>
                    <a:cubicBezTo>
                      <a:pt x="870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Google Shape;714;p35">
                <a:extLst>
                  <a:ext uri="{FF2B5EF4-FFF2-40B4-BE49-F238E27FC236}">
                    <a16:creationId xmlns:a16="http://schemas.microsoft.com/office/drawing/2014/main" id="{643CFB17-7862-44D0-B632-7CDE84847A28}"/>
                  </a:ext>
                </a:extLst>
              </p:cNvPr>
              <p:cNvSpPr/>
              <p:nvPr/>
            </p:nvSpPr>
            <p:spPr>
              <a:xfrm>
                <a:off x="338201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Google Shape;715;p35">
                <a:extLst>
                  <a:ext uri="{FF2B5EF4-FFF2-40B4-BE49-F238E27FC236}">
                    <a16:creationId xmlns:a16="http://schemas.microsoft.com/office/drawing/2014/main" id="{B6B9894A-3D41-4849-9896-A30A54FC0CF5}"/>
                  </a:ext>
                </a:extLst>
              </p:cNvPr>
              <p:cNvSpPr/>
              <p:nvPr/>
            </p:nvSpPr>
            <p:spPr>
              <a:xfrm>
                <a:off x="3340506" y="1958440"/>
                <a:ext cx="2162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47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7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Google Shape;716;p35">
                <a:extLst>
                  <a:ext uri="{FF2B5EF4-FFF2-40B4-BE49-F238E27FC236}">
                    <a16:creationId xmlns:a16="http://schemas.microsoft.com/office/drawing/2014/main" id="{284CD4CE-7808-4063-97BA-4B2F1B1F903A}"/>
                  </a:ext>
                </a:extLst>
              </p:cNvPr>
              <p:cNvSpPr/>
              <p:nvPr/>
            </p:nvSpPr>
            <p:spPr>
              <a:xfrm>
                <a:off x="3507381" y="1958440"/>
                <a:ext cx="22072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38" h="28354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lnTo>
                      <a:pt x="0" y="27796"/>
                    </a:lnTo>
                    <a:cubicBezTo>
                      <a:pt x="0" y="28086"/>
                      <a:pt x="246" y="28353"/>
                      <a:pt x="558" y="28353"/>
                    </a:cubicBezTo>
                    <a:cubicBezTo>
                      <a:pt x="892" y="28353"/>
                      <a:pt x="1137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70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Google Shape;717;p35">
                <a:extLst>
                  <a:ext uri="{FF2B5EF4-FFF2-40B4-BE49-F238E27FC236}">
                    <a16:creationId xmlns:a16="http://schemas.microsoft.com/office/drawing/2014/main" id="{13912A63-58FB-4361-A3F9-509C6C0BE87E}"/>
                  </a:ext>
                </a:extLst>
              </p:cNvPr>
              <p:cNvSpPr/>
              <p:nvPr/>
            </p:nvSpPr>
            <p:spPr>
              <a:xfrm>
                <a:off x="3465875" y="1958440"/>
                <a:ext cx="21645" cy="549926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8354" extrusionOk="0">
                    <a:moveTo>
                      <a:pt x="558" y="0"/>
                    </a:moveTo>
                    <a:cubicBezTo>
                      <a:pt x="246" y="0"/>
                      <a:pt x="1" y="245"/>
                      <a:pt x="1" y="557"/>
                    </a:cubicBezTo>
                    <a:lnTo>
                      <a:pt x="1" y="27796"/>
                    </a:lnTo>
                    <a:cubicBezTo>
                      <a:pt x="1" y="28086"/>
                      <a:pt x="246" y="28353"/>
                      <a:pt x="558" y="28353"/>
                    </a:cubicBezTo>
                    <a:cubicBezTo>
                      <a:pt x="848" y="28353"/>
                      <a:pt x="1115" y="28086"/>
                      <a:pt x="1115" y="27796"/>
                    </a:cubicBezTo>
                    <a:lnTo>
                      <a:pt x="1115" y="557"/>
                    </a:lnTo>
                    <a:cubicBezTo>
                      <a:pt x="1115" y="245"/>
                      <a:pt x="848" y="0"/>
                      <a:pt x="558" y="0"/>
                    </a:cubicBez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Google Shape;718;p35">
                <a:extLst>
                  <a:ext uri="{FF2B5EF4-FFF2-40B4-BE49-F238E27FC236}">
                    <a16:creationId xmlns:a16="http://schemas.microsoft.com/office/drawing/2014/main" id="{637965F6-DD59-43C5-B64C-28A99229C65A}"/>
                  </a:ext>
                </a:extLst>
              </p:cNvPr>
              <p:cNvSpPr/>
              <p:nvPr/>
            </p:nvSpPr>
            <p:spPr>
              <a:xfrm>
                <a:off x="3307651" y="1922560"/>
                <a:ext cx="254210" cy="3502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6" extrusionOk="0">
                    <a:moveTo>
                      <a:pt x="0" y="0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Google Shape;719;p35">
                <a:extLst>
                  <a:ext uri="{FF2B5EF4-FFF2-40B4-BE49-F238E27FC236}">
                    <a16:creationId xmlns:a16="http://schemas.microsoft.com/office/drawing/2014/main" id="{BEB68B8A-774E-4473-8E49-4F857F28EE99}"/>
                  </a:ext>
                </a:extLst>
              </p:cNvPr>
              <p:cNvSpPr/>
              <p:nvPr/>
            </p:nvSpPr>
            <p:spPr>
              <a:xfrm>
                <a:off x="3307224" y="1744009"/>
                <a:ext cx="254210" cy="179423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9251" extrusionOk="0">
                    <a:moveTo>
                      <a:pt x="1382" y="0"/>
                    </a:moveTo>
                    <a:cubicBezTo>
                      <a:pt x="3009" y="2630"/>
                      <a:pt x="1650" y="6643"/>
                      <a:pt x="0" y="9251"/>
                    </a:cubicBezTo>
                    <a:lnTo>
                      <a:pt x="13107" y="9251"/>
                    </a:lnTo>
                    <a:cubicBezTo>
                      <a:pt x="11457" y="6643"/>
                      <a:pt x="10098" y="2653"/>
                      <a:pt x="11747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Google Shape;720;p35">
                <a:extLst>
                  <a:ext uri="{FF2B5EF4-FFF2-40B4-BE49-F238E27FC236}">
                    <a16:creationId xmlns:a16="http://schemas.microsoft.com/office/drawing/2014/main" id="{3932B7CD-61F8-4B20-BD7A-2F2B21DDD531}"/>
                  </a:ext>
                </a:extLst>
              </p:cNvPr>
              <p:cNvSpPr/>
              <p:nvPr/>
            </p:nvSpPr>
            <p:spPr>
              <a:xfrm>
                <a:off x="3269598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54" y="0"/>
                    </a:moveTo>
                    <a:cubicBezTo>
                      <a:pt x="1271" y="0"/>
                      <a:pt x="1" y="1293"/>
                      <a:pt x="1" y="2876"/>
                    </a:cubicBezTo>
                    <a:cubicBezTo>
                      <a:pt x="1" y="4458"/>
                      <a:pt x="1271" y="5751"/>
                      <a:pt x="2854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54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Google Shape;721;p35">
                <a:extLst>
                  <a:ext uri="{FF2B5EF4-FFF2-40B4-BE49-F238E27FC236}">
                    <a16:creationId xmlns:a16="http://schemas.microsoft.com/office/drawing/2014/main" id="{222E76CE-D631-4101-A856-45E01ED6D30C}"/>
                  </a:ext>
                </a:extLst>
              </p:cNvPr>
              <p:cNvSpPr/>
              <p:nvPr/>
            </p:nvSpPr>
            <p:spPr>
              <a:xfrm>
                <a:off x="3298147" y="1772539"/>
                <a:ext cx="54054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7" h="2787" extrusionOk="0">
                    <a:moveTo>
                      <a:pt x="1382" y="0"/>
                    </a:moveTo>
                    <a:cubicBezTo>
                      <a:pt x="624" y="0"/>
                      <a:pt x="0" y="624"/>
                      <a:pt x="0" y="1405"/>
                    </a:cubicBezTo>
                    <a:cubicBezTo>
                      <a:pt x="0" y="2162"/>
                      <a:pt x="624" y="2787"/>
                      <a:pt x="1382" y="2787"/>
                    </a:cubicBezTo>
                    <a:cubicBezTo>
                      <a:pt x="2162" y="2787"/>
                      <a:pt x="2786" y="2162"/>
                      <a:pt x="2786" y="1405"/>
                    </a:cubicBezTo>
                    <a:cubicBezTo>
                      <a:pt x="2786" y="624"/>
                      <a:pt x="2162" y="0"/>
                      <a:pt x="138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Google Shape;722;p35">
                <a:extLst>
                  <a:ext uri="{FF2B5EF4-FFF2-40B4-BE49-F238E27FC236}">
                    <a16:creationId xmlns:a16="http://schemas.microsoft.com/office/drawing/2014/main" id="{73D23D2C-CC93-4DC9-AF28-F29AB47BE64C}"/>
                  </a:ext>
                </a:extLst>
              </p:cNvPr>
              <p:cNvSpPr/>
              <p:nvPr/>
            </p:nvSpPr>
            <p:spPr>
              <a:xfrm>
                <a:off x="3289051" y="1763462"/>
                <a:ext cx="72227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24" h="3745" extrusionOk="0">
                    <a:moveTo>
                      <a:pt x="1873" y="959"/>
                    </a:moveTo>
                    <a:cubicBezTo>
                      <a:pt x="2386" y="959"/>
                      <a:pt x="2787" y="1360"/>
                      <a:pt x="2787" y="1873"/>
                    </a:cubicBezTo>
                    <a:cubicBezTo>
                      <a:pt x="2787" y="2363"/>
                      <a:pt x="2364" y="2786"/>
                      <a:pt x="1873" y="2786"/>
                    </a:cubicBezTo>
                    <a:cubicBezTo>
                      <a:pt x="1361" y="2786"/>
                      <a:pt x="937" y="2363"/>
                      <a:pt x="937" y="1873"/>
                    </a:cubicBezTo>
                    <a:cubicBezTo>
                      <a:pt x="937" y="1360"/>
                      <a:pt x="1361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26" y="0"/>
                      <a:pt x="1" y="847"/>
                      <a:pt x="1" y="1873"/>
                    </a:cubicBezTo>
                    <a:cubicBezTo>
                      <a:pt x="1" y="2898"/>
                      <a:pt x="826" y="3745"/>
                      <a:pt x="1873" y="3745"/>
                    </a:cubicBezTo>
                    <a:cubicBezTo>
                      <a:pt x="2899" y="3745"/>
                      <a:pt x="3723" y="2898"/>
                      <a:pt x="3723" y="1873"/>
                    </a:cubicBezTo>
                    <a:cubicBezTo>
                      <a:pt x="3723" y="847"/>
                      <a:pt x="2899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Google Shape;723;p35">
                <a:extLst>
                  <a:ext uri="{FF2B5EF4-FFF2-40B4-BE49-F238E27FC236}">
                    <a16:creationId xmlns:a16="http://schemas.microsoft.com/office/drawing/2014/main" id="{8AEF49CF-2B13-48AA-B93A-617DB47C32D1}"/>
                  </a:ext>
                </a:extLst>
              </p:cNvPr>
              <p:cNvSpPr/>
              <p:nvPr/>
            </p:nvSpPr>
            <p:spPr>
              <a:xfrm>
                <a:off x="3488354" y="1744009"/>
                <a:ext cx="111133" cy="111560"/>
              </a:xfrm>
              <a:custGeom>
                <a:avLst/>
                <a:gdLst/>
                <a:ahLst/>
                <a:cxnLst/>
                <a:rect l="l" t="t" r="r" b="b"/>
                <a:pathLst>
                  <a:path w="5730" h="5752" extrusionOk="0">
                    <a:moveTo>
                      <a:pt x="2876" y="0"/>
                    </a:moveTo>
                    <a:cubicBezTo>
                      <a:pt x="1294" y="0"/>
                      <a:pt x="1" y="1293"/>
                      <a:pt x="1" y="2876"/>
                    </a:cubicBezTo>
                    <a:cubicBezTo>
                      <a:pt x="1" y="4458"/>
                      <a:pt x="1294" y="5751"/>
                      <a:pt x="2876" y="5751"/>
                    </a:cubicBezTo>
                    <a:cubicBezTo>
                      <a:pt x="4459" y="5751"/>
                      <a:pt x="5729" y="4458"/>
                      <a:pt x="5729" y="2876"/>
                    </a:cubicBezTo>
                    <a:cubicBezTo>
                      <a:pt x="5729" y="1293"/>
                      <a:pt x="4459" y="0"/>
                      <a:pt x="2876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Google Shape;724;p35">
                <a:extLst>
                  <a:ext uri="{FF2B5EF4-FFF2-40B4-BE49-F238E27FC236}">
                    <a16:creationId xmlns:a16="http://schemas.microsoft.com/office/drawing/2014/main" id="{6C33DF1F-214F-4951-B2FF-BB9401586E60}"/>
                  </a:ext>
                </a:extLst>
              </p:cNvPr>
              <p:cNvSpPr/>
              <p:nvPr/>
            </p:nvSpPr>
            <p:spPr>
              <a:xfrm>
                <a:off x="3340506" y="1884080"/>
                <a:ext cx="188500" cy="21625"/>
              </a:xfrm>
              <a:custGeom>
                <a:avLst/>
                <a:gdLst/>
                <a:ahLst/>
                <a:cxnLst/>
                <a:rect l="l" t="t" r="r" b="b"/>
                <a:pathLst>
                  <a:path w="9719" h="1115" extrusionOk="0">
                    <a:moveTo>
                      <a:pt x="558" y="0"/>
                    </a:moveTo>
                    <a:cubicBezTo>
                      <a:pt x="246" y="0"/>
                      <a:pt x="0" y="245"/>
                      <a:pt x="0" y="557"/>
                    </a:cubicBezTo>
                    <a:cubicBezTo>
                      <a:pt x="0" y="869"/>
                      <a:pt x="246" y="1115"/>
                      <a:pt x="558" y="1115"/>
                    </a:cubicBezTo>
                    <a:lnTo>
                      <a:pt x="9162" y="1115"/>
                    </a:lnTo>
                    <a:cubicBezTo>
                      <a:pt x="9496" y="1115"/>
                      <a:pt x="9719" y="869"/>
                      <a:pt x="9719" y="557"/>
                    </a:cubicBezTo>
                    <a:cubicBezTo>
                      <a:pt x="9719" y="245"/>
                      <a:pt x="9474" y="0"/>
                      <a:pt x="9162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Google Shape;725;p35">
                <a:extLst>
                  <a:ext uri="{FF2B5EF4-FFF2-40B4-BE49-F238E27FC236}">
                    <a16:creationId xmlns:a16="http://schemas.microsoft.com/office/drawing/2014/main" id="{87350C78-E67B-43A4-9751-EA02C59AC39E}"/>
                  </a:ext>
                </a:extLst>
              </p:cNvPr>
              <p:cNvSpPr/>
              <p:nvPr/>
            </p:nvSpPr>
            <p:spPr>
              <a:xfrm>
                <a:off x="3315002" y="1762590"/>
                <a:ext cx="239955" cy="21645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1116" extrusionOk="0">
                    <a:moveTo>
                      <a:pt x="558" y="1"/>
                    </a:moveTo>
                    <a:cubicBezTo>
                      <a:pt x="246" y="1"/>
                      <a:pt x="0" y="246"/>
                      <a:pt x="0" y="558"/>
                    </a:cubicBezTo>
                    <a:cubicBezTo>
                      <a:pt x="0" y="848"/>
                      <a:pt x="246" y="1115"/>
                      <a:pt x="558" y="1115"/>
                    </a:cubicBezTo>
                    <a:lnTo>
                      <a:pt x="11814" y="1115"/>
                    </a:lnTo>
                    <a:cubicBezTo>
                      <a:pt x="12126" y="1115"/>
                      <a:pt x="12371" y="848"/>
                      <a:pt x="12371" y="558"/>
                    </a:cubicBezTo>
                    <a:cubicBezTo>
                      <a:pt x="12371" y="246"/>
                      <a:pt x="12126" y="1"/>
                      <a:pt x="11814" y="1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Google Shape;726;p35">
                <a:extLst>
                  <a:ext uri="{FF2B5EF4-FFF2-40B4-BE49-F238E27FC236}">
                    <a16:creationId xmlns:a16="http://schemas.microsoft.com/office/drawing/2014/main" id="{0FAFDEBF-5415-4F51-BDA0-5ED54F296B4E}"/>
                  </a:ext>
                </a:extLst>
              </p:cNvPr>
              <p:cNvSpPr/>
              <p:nvPr/>
            </p:nvSpPr>
            <p:spPr>
              <a:xfrm>
                <a:off x="3307651" y="2515251"/>
                <a:ext cx="254210" cy="35047"/>
              </a:xfrm>
              <a:custGeom>
                <a:avLst/>
                <a:gdLst/>
                <a:ahLst/>
                <a:cxnLst/>
                <a:rect l="l" t="t" r="r" b="b"/>
                <a:pathLst>
                  <a:path w="13107" h="1807" extrusionOk="0">
                    <a:moveTo>
                      <a:pt x="0" y="1"/>
                    </a:moveTo>
                    <a:lnTo>
                      <a:pt x="0" y="1806"/>
                    </a:lnTo>
                    <a:lnTo>
                      <a:pt x="13107" y="1806"/>
                    </a:lnTo>
                    <a:lnTo>
                      <a:pt x="13107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Google Shape;727;p35">
                <a:extLst>
                  <a:ext uri="{FF2B5EF4-FFF2-40B4-BE49-F238E27FC236}">
                    <a16:creationId xmlns:a16="http://schemas.microsoft.com/office/drawing/2014/main" id="{0A21E07D-6323-49C0-8823-7E85ABF9E10A}"/>
                  </a:ext>
                </a:extLst>
              </p:cNvPr>
              <p:cNvSpPr/>
              <p:nvPr/>
            </p:nvSpPr>
            <p:spPr>
              <a:xfrm>
                <a:off x="3284745" y="2550279"/>
                <a:ext cx="300467" cy="78259"/>
              </a:xfrm>
              <a:custGeom>
                <a:avLst/>
                <a:gdLst/>
                <a:ahLst/>
                <a:cxnLst/>
                <a:rect l="l" t="t" r="r" b="b"/>
                <a:pathLst>
                  <a:path w="15492" h="4035" extrusionOk="0">
                    <a:moveTo>
                      <a:pt x="981" y="0"/>
                    </a:moveTo>
                    <a:cubicBezTo>
                      <a:pt x="446" y="0"/>
                      <a:pt x="0" y="446"/>
                      <a:pt x="0" y="981"/>
                    </a:cubicBezTo>
                    <a:lnTo>
                      <a:pt x="0" y="4035"/>
                    </a:lnTo>
                    <a:lnTo>
                      <a:pt x="15492" y="4035"/>
                    </a:lnTo>
                    <a:lnTo>
                      <a:pt x="15492" y="981"/>
                    </a:lnTo>
                    <a:cubicBezTo>
                      <a:pt x="15492" y="446"/>
                      <a:pt x="15046" y="0"/>
                      <a:pt x="14511" y="0"/>
                    </a:cubicBez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Google Shape;728;p35">
                <a:extLst>
                  <a:ext uri="{FF2B5EF4-FFF2-40B4-BE49-F238E27FC236}">
                    <a16:creationId xmlns:a16="http://schemas.microsoft.com/office/drawing/2014/main" id="{6DDBC85C-F593-4574-BA23-6DC72CBF6817}"/>
                  </a:ext>
                </a:extLst>
              </p:cNvPr>
              <p:cNvSpPr/>
              <p:nvPr/>
            </p:nvSpPr>
            <p:spPr>
              <a:xfrm>
                <a:off x="3516884" y="1772539"/>
                <a:ext cx="54073" cy="54054"/>
              </a:xfrm>
              <a:custGeom>
                <a:avLst/>
                <a:gdLst/>
                <a:ahLst/>
                <a:cxnLst/>
                <a:rect l="l" t="t" r="r" b="b"/>
                <a:pathLst>
                  <a:path w="2788" h="2787" extrusionOk="0">
                    <a:moveTo>
                      <a:pt x="1405" y="0"/>
                    </a:moveTo>
                    <a:cubicBezTo>
                      <a:pt x="625" y="0"/>
                      <a:pt x="1" y="624"/>
                      <a:pt x="1" y="1405"/>
                    </a:cubicBezTo>
                    <a:cubicBezTo>
                      <a:pt x="1" y="2162"/>
                      <a:pt x="625" y="2787"/>
                      <a:pt x="1405" y="2787"/>
                    </a:cubicBezTo>
                    <a:cubicBezTo>
                      <a:pt x="2163" y="2787"/>
                      <a:pt x="2787" y="2162"/>
                      <a:pt x="2787" y="1405"/>
                    </a:cubicBezTo>
                    <a:cubicBezTo>
                      <a:pt x="2787" y="624"/>
                      <a:pt x="2163" y="0"/>
                      <a:pt x="1405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Google Shape;729;p35">
                <a:extLst>
                  <a:ext uri="{FF2B5EF4-FFF2-40B4-BE49-F238E27FC236}">
                    <a16:creationId xmlns:a16="http://schemas.microsoft.com/office/drawing/2014/main" id="{D6171B32-AEF9-4DFD-9452-576CA9513611}"/>
                  </a:ext>
                </a:extLst>
              </p:cNvPr>
              <p:cNvSpPr/>
              <p:nvPr/>
            </p:nvSpPr>
            <p:spPr>
              <a:xfrm>
                <a:off x="3507807" y="1763462"/>
                <a:ext cx="72654" cy="72634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3745" extrusionOk="0">
                    <a:moveTo>
                      <a:pt x="1873" y="959"/>
                    </a:moveTo>
                    <a:cubicBezTo>
                      <a:pt x="2363" y="959"/>
                      <a:pt x="2787" y="1360"/>
                      <a:pt x="2787" y="1873"/>
                    </a:cubicBezTo>
                    <a:cubicBezTo>
                      <a:pt x="2787" y="2363"/>
                      <a:pt x="2363" y="2786"/>
                      <a:pt x="1873" y="2786"/>
                    </a:cubicBezTo>
                    <a:cubicBezTo>
                      <a:pt x="1360" y="2786"/>
                      <a:pt x="959" y="2363"/>
                      <a:pt x="959" y="1873"/>
                    </a:cubicBezTo>
                    <a:cubicBezTo>
                      <a:pt x="959" y="1360"/>
                      <a:pt x="1360" y="959"/>
                      <a:pt x="1873" y="959"/>
                    </a:cubicBezTo>
                    <a:close/>
                    <a:moveTo>
                      <a:pt x="1873" y="0"/>
                    </a:moveTo>
                    <a:cubicBezTo>
                      <a:pt x="848" y="0"/>
                      <a:pt x="1" y="847"/>
                      <a:pt x="1" y="1873"/>
                    </a:cubicBezTo>
                    <a:cubicBezTo>
                      <a:pt x="1" y="2898"/>
                      <a:pt x="848" y="3745"/>
                      <a:pt x="1873" y="3745"/>
                    </a:cubicBezTo>
                    <a:cubicBezTo>
                      <a:pt x="2898" y="3745"/>
                      <a:pt x="3745" y="2898"/>
                      <a:pt x="3745" y="1873"/>
                    </a:cubicBezTo>
                    <a:cubicBezTo>
                      <a:pt x="3745" y="847"/>
                      <a:pt x="2898" y="0"/>
                      <a:pt x="1873" y="0"/>
                    </a:cubicBez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Google Shape;730;p35">
                <a:extLst>
                  <a:ext uri="{FF2B5EF4-FFF2-40B4-BE49-F238E27FC236}">
                    <a16:creationId xmlns:a16="http://schemas.microsoft.com/office/drawing/2014/main" id="{29350732-2080-4476-9985-2DDFD0DA2EBF}"/>
                  </a:ext>
                </a:extLst>
              </p:cNvPr>
              <p:cNvSpPr/>
              <p:nvPr/>
            </p:nvSpPr>
            <p:spPr>
              <a:xfrm>
                <a:off x="2271376" y="2628518"/>
                <a:ext cx="1363992" cy="44550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2297" extrusionOk="0">
                    <a:moveTo>
                      <a:pt x="1" y="1"/>
                    </a:moveTo>
                    <a:lnTo>
                      <a:pt x="1" y="2297"/>
                    </a:lnTo>
                    <a:lnTo>
                      <a:pt x="70326" y="2297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Google Shape;731;p35">
                <a:extLst>
                  <a:ext uri="{FF2B5EF4-FFF2-40B4-BE49-F238E27FC236}">
                    <a16:creationId xmlns:a16="http://schemas.microsoft.com/office/drawing/2014/main" id="{33DF2868-6B6C-4B17-A696-07DC1C94A1C5}"/>
                  </a:ext>
                </a:extLst>
              </p:cNvPr>
              <p:cNvSpPr/>
              <p:nvPr/>
            </p:nvSpPr>
            <p:spPr>
              <a:xfrm>
                <a:off x="2271376" y="2654023"/>
                <a:ext cx="1363992" cy="19492"/>
              </a:xfrm>
              <a:custGeom>
                <a:avLst/>
                <a:gdLst/>
                <a:ahLst/>
                <a:cxnLst/>
                <a:rect l="l" t="t" r="r" b="b"/>
                <a:pathLst>
                  <a:path w="70327" h="1005" extrusionOk="0">
                    <a:moveTo>
                      <a:pt x="1" y="1"/>
                    </a:moveTo>
                    <a:lnTo>
                      <a:pt x="1" y="1004"/>
                    </a:lnTo>
                    <a:lnTo>
                      <a:pt x="70326" y="1004"/>
                    </a:lnTo>
                    <a:lnTo>
                      <a:pt x="70326" y="1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Google Shape;732;p35">
                <a:extLst>
                  <a:ext uri="{FF2B5EF4-FFF2-40B4-BE49-F238E27FC236}">
                    <a16:creationId xmlns:a16="http://schemas.microsoft.com/office/drawing/2014/main" id="{7BAD84C3-4ECE-4E89-943E-058597039BE5}"/>
                  </a:ext>
                </a:extLst>
              </p:cNvPr>
              <p:cNvSpPr/>
              <p:nvPr/>
            </p:nvSpPr>
            <p:spPr>
              <a:xfrm>
                <a:off x="2204386" y="2673049"/>
                <a:ext cx="1468163" cy="43697"/>
              </a:xfrm>
              <a:custGeom>
                <a:avLst/>
                <a:gdLst/>
                <a:ahLst/>
                <a:cxnLst/>
                <a:rect l="l" t="t" r="r" b="b"/>
                <a:pathLst>
                  <a:path w="75698" h="2253" extrusionOk="0">
                    <a:moveTo>
                      <a:pt x="0" y="1"/>
                    </a:moveTo>
                    <a:lnTo>
                      <a:pt x="0" y="2252"/>
                    </a:lnTo>
                    <a:lnTo>
                      <a:pt x="75697" y="2252"/>
                    </a:lnTo>
                    <a:lnTo>
                      <a:pt x="75697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Google Shape;733;p35">
                <a:extLst>
                  <a:ext uri="{FF2B5EF4-FFF2-40B4-BE49-F238E27FC236}">
                    <a16:creationId xmlns:a16="http://schemas.microsoft.com/office/drawing/2014/main" id="{0ADAA76B-94C4-462F-9306-5E0890EEF34C}"/>
                  </a:ext>
                </a:extLst>
              </p:cNvPr>
              <p:cNvSpPr/>
              <p:nvPr/>
            </p:nvSpPr>
            <p:spPr>
              <a:xfrm>
                <a:off x="2302078" y="1418891"/>
                <a:ext cx="1291358" cy="342865"/>
              </a:xfrm>
              <a:custGeom>
                <a:avLst/>
                <a:gdLst/>
                <a:ahLst/>
                <a:cxnLst/>
                <a:rect l="l" t="t" r="r" b="b"/>
                <a:pathLst>
                  <a:path w="66582" h="17678" extrusionOk="0">
                    <a:moveTo>
                      <a:pt x="33302" y="1"/>
                    </a:moveTo>
                    <a:lnTo>
                      <a:pt x="1" y="17677"/>
                    </a:lnTo>
                    <a:lnTo>
                      <a:pt x="66581" y="17677"/>
                    </a:lnTo>
                    <a:lnTo>
                      <a:pt x="33302" y="1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Google Shape;734;p35">
                <a:extLst>
                  <a:ext uri="{FF2B5EF4-FFF2-40B4-BE49-F238E27FC236}">
                    <a16:creationId xmlns:a16="http://schemas.microsoft.com/office/drawing/2014/main" id="{A74AD6B8-4453-4657-81B4-CDAF0543A2C0}"/>
                  </a:ext>
                </a:extLst>
              </p:cNvPr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rgbClr val="DF71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Google Shape;735;p35">
                <a:extLst>
                  <a:ext uri="{FF2B5EF4-FFF2-40B4-BE49-F238E27FC236}">
                    <a16:creationId xmlns:a16="http://schemas.microsoft.com/office/drawing/2014/main" id="{B28A19BE-0539-446A-A956-4EB0E4D3224D}"/>
                  </a:ext>
                </a:extLst>
              </p:cNvPr>
              <p:cNvSpPr/>
              <p:nvPr/>
            </p:nvSpPr>
            <p:spPr>
              <a:xfrm>
                <a:off x="2484527" y="1477270"/>
                <a:ext cx="926460" cy="245560"/>
              </a:xfrm>
              <a:custGeom>
                <a:avLst/>
                <a:gdLst/>
                <a:ahLst/>
                <a:cxnLst/>
                <a:rect l="l" t="t" r="r" b="b"/>
                <a:pathLst>
                  <a:path w="47768" h="12661" extrusionOk="0">
                    <a:moveTo>
                      <a:pt x="23895" y="1271"/>
                    </a:moveTo>
                    <a:lnTo>
                      <a:pt x="43243" y="11546"/>
                    </a:lnTo>
                    <a:lnTo>
                      <a:pt x="4569" y="11546"/>
                    </a:lnTo>
                    <a:lnTo>
                      <a:pt x="23895" y="1271"/>
                    </a:lnTo>
                    <a:close/>
                    <a:moveTo>
                      <a:pt x="23895" y="0"/>
                    </a:moveTo>
                    <a:lnTo>
                      <a:pt x="0" y="12661"/>
                    </a:lnTo>
                    <a:lnTo>
                      <a:pt x="47768" y="12661"/>
                    </a:lnTo>
                    <a:lnTo>
                      <a:pt x="23895" y="0"/>
                    </a:lnTo>
                    <a:close/>
                  </a:path>
                </a:pathLst>
              </a:custGeom>
              <a:solidFill>
                <a:srgbClr val="CC234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Google Shape;736;p35">
                <a:extLst>
                  <a:ext uri="{FF2B5EF4-FFF2-40B4-BE49-F238E27FC236}">
                    <a16:creationId xmlns:a16="http://schemas.microsoft.com/office/drawing/2014/main" id="{9BB24FDC-027B-41BF-9FD8-1F8BDEF2444A}"/>
                  </a:ext>
                </a:extLst>
              </p:cNvPr>
              <p:cNvSpPr/>
              <p:nvPr/>
            </p:nvSpPr>
            <p:spPr>
              <a:xfrm>
                <a:off x="2302078" y="1722811"/>
                <a:ext cx="1290912" cy="38945"/>
              </a:xfrm>
              <a:custGeom>
                <a:avLst/>
                <a:gdLst/>
                <a:ahLst/>
                <a:cxnLst/>
                <a:rect l="l" t="t" r="r" b="b"/>
                <a:pathLst>
                  <a:path w="66559" h="2008" extrusionOk="0">
                    <a:moveTo>
                      <a:pt x="1" y="1"/>
                    </a:moveTo>
                    <a:lnTo>
                      <a:pt x="1" y="2007"/>
                    </a:lnTo>
                    <a:lnTo>
                      <a:pt x="66559" y="2007"/>
                    </a:lnTo>
                    <a:lnTo>
                      <a:pt x="66559" y="1"/>
                    </a:lnTo>
                    <a:close/>
                  </a:path>
                </a:pathLst>
              </a:custGeom>
              <a:solidFill>
                <a:srgbClr val="7A13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4269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3642" y="1378356"/>
            <a:ext cx="3812307" cy="2859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30" y="242829"/>
            <a:ext cx="7886700" cy="494001"/>
          </a:xfrm>
        </p:spPr>
        <p:txBody>
          <a:bodyPr>
            <a:noAutofit/>
          </a:bodyPr>
          <a:lstStyle/>
          <a:p>
            <a:pPr algn="ctr"/>
            <a:r>
              <a:rPr lang="sr-Cyrl-R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Корелација – физичко васпитање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71" y="1229852"/>
            <a:ext cx="3968517" cy="2976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22401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689" y="2074664"/>
            <a:ext cx="4797815" cy="994172"/>
          </a:xfrm>
        </p:spPr>
        <p:txBody>
          <a:bodyPr>
            <a:noAutofit/>
          </a:bodyPr>
          <a:lstStyle/>
          <a:p>
            <a:r>
              <a:rPr lang="sr-Cyrl-RS" sz="28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– </a:t>
            </a:r>
            <a:r>
              <a:rPr lang="sr-Cyrl-RS" sz="28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израда декора, реквизита, припремање сцене.</a:t>
            </a:r>
            <a:br>
              <a:rPr lang="sr-Cyrl-RS" sz="28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624" y="828533"/>
            <a:ext cx="3027509" cy="403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03C3DD-48A7-4065-94FC-CD858327912E}"/>
              </a:ext>
            </a:extLst>
          </p:cNvPr>
          <p:cNvSpPr/>
          <p:nvPr/>
        </p:nvSpPr>
        <p:spPr>
          <a:xfrm>
            <a:off x="937176" y="311864"/>
            <a:ext cx="7375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Корелација</a:t>
            </a:r>
            <a:r>
              <a:rPr lang="sr-Cyrl-RS" sz="2400" dirty="0">
                <a:solidFill>
                  <a:srgbClr val="66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ликовна култура, техника и технологија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38868468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96ECA5-D6E2-4DC2-80CC-D9C4D57C71A1}"/>
              </a:ext>
            </a:extLst>
          </p:cNvPr>
          <p:cNvSpPr/>
          <p:nvPr/>
        </p:nvSpPr>
        <p:spPr>
          <a:xfrm>
            <a:off x="1257300" y="389781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Мотивисан ученик – успешан ученик! </a:t>
            </a:r>
            <a:endParaRPr kumimoji="0" lang="sr-Latn-R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14001-7E3B-4FB3-A9A7-26FD7B009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579" y="969986"/>
            <a:ext cx="5604122" cy="368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754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46"/>
          <p:cNvSpPr txBox="1">
            <a:spLocks noGrp="1"/>
          </p:cNvSpPr>
          <p:nvPr>
            <p:ph type="title"/>
          </p:nvPr>
        </p:nvSpPr>
        <p:spPr>
          <a:xfrm>
            <a:off x="937234" y="743940"/>
            <a:ext cx="7582920" cy="245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6000" b="1" dirty="0">
                <a:solidFill>
                  <a:schemeClr val="bg1"/>
                </a:solidFill>
              </a:rPr>
              <a:t>Хвала на пажњи!</a:t>
            </a:r>
            <a:endParaRPr sz="6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DCF0D-B18E-489A-9AD0-3891E6FA7119}"/>
              </a:ext>
            </a:extLst>
          </p:cNvPr>
          <p:cNvSpPr txBox="1"/>
          <p:nvPr/>
        </p:nvSpPr>
        <p:spPr>
          <a:xfrm>
            <a:off x="2231831" y="2438059"/>
            <a:ext cx="482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vericakostic7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endParaRPr lang="sr-Latn-RS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10783"/>
      </p:ext>
    </p:extLst>
  </p:cSld>
  <p:clrMapOvr>
    <a:masterClrMapping/>
  </p:clrMapOvr>
</p:sld>
</file>

<file path=ppt/theme/theme1.xml><?xml version="1.0" encoding="utf-8"?>
<a:theme xmlns:a="http://schemas.openxmlformats.org/drawingml/2006/main" name="Types of Drama Workshop by Slidesgo">
  <a:themeElements>
    <a:clrScheme name="Simple Light">
      <a:dk1>
        <a:srgbClr val="000000"/>
      </a:dk1>
      <a:lt1>
        <a:srgbClr val="7A1324"/>
      </a:lt1>
      <a:dk2>
        <a:srgbClr val="CC2342"/>
      </a:dk2>
      <a:lt2>
        <a:srgbClr val="DF7174"/>
      </a:lt2>
      <a:accent1>
        <a:srgbClr val="F4B241"/>
      </a:accent1>
      <a:accent2>
        <a:srgbClr val="F7D08D"/>
      </a:accent2>
      <a:accent3>
        <a:srgbClr val="F9EDD8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ypes of Drama Workshop by Slidesgo">
  <a:themeElements>
    <a:clrScheme name="Simple Light">
      <a:dk1>
        <a:srgbClr val="000000"/>
      </a:dk1>
      <a:lt1>
        <a:srgbClr val="7A1324"/>
      </a:lt1>
      <a:dk2>
        <a:srgbClr val="CC2342"/>
      </a:dk2>
      <a:lt2>
        <a:srgbClr val="DF7174"/>
      </a:lt2>
      <a:accent1>
        <a:srgbClr val="F4B241"/>
      </a:accent1>
      <a:accent2>
        <a:srgbClr val="F7D08D"/>
      </a:accent2>
      <a:accent3>
        <a:srgbClr val="F9EDD8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ypes of Drama Workshop by Slidesgo">
  <a:themeElements>
    <a:clrScheme name="Simple Light">
      <a:dk1>
        <a:srgbClr val="000000"/>
      </a:dk1>
      <a:lt1>
        <a:srgbClr val="7A1324"/>
      </a:lt1>
      <a:dk2>
        <a:srgbClr val="CC2342"/>
      </a:dk2>
      <a:lt2>
        <a:srgbClr val="DF7174"/>
      </a:lt2>
      <a:accent1>
        <a:srgbClr val="F4B241"/>
      </a:accent1>
      <a:accent2>
        <a:srgbClr val="F7D08D"/>
      </a:accent2>
      <a:accent3>
        <a:srgbClr val="F9EDD8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1467</Words>
  <Application>Microsoft Office PowerPoint</Application>
  <PresentationFormat>On-screen Show (16:9)</PresentationFormat>
  <Paragraphs>219</Paragraphs>
  <Slides>49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65" baseType="lpstr">
      <vt:lpstr>Wingdings</vt:lpstr>
      <vt:lpstr>Calibri Light</vt:lpstr>
      <vt:lpstr>Garamond</vt:lpstr>
      <vt:lpstr>Comic Sans MS</vt:lpstr>
      <vt:lpstr>Calibri</vt:lpstr>
      <vt:lpstr>Berkshire Swash</vt:lpstr>
      <vt:lpstr>Nunito</vt:lpstr>
      <vt:lpstr>Bebas Neue</vt:lpstr>
      <vt:lpstr>Amarante</vt:lpstr>
      <vt:lpstr>Times New Roman</vt:lpstr>
      <vt:lpstr>Montserrat</vt:lpstr>
      <vt:lpstr>Arial</vt:lpstr>
      <vt:lpstr>Types of Drama Workshop by Slidesgo</vt:lpstr>
      <vt:lpstr>1_Types of Drama Workshop by Slidesgo</vt:lpstr>
      <vt:lpstr>Office Theme</vt:lpstr>
      <vt:lpstr>3_Types of Drama Workshop by Slidesgo</vt:lpstr>
      <vt:lpstr>Драмски метод  и интеграцијско-корелацијски систем  у настави српског језика и књижевности </vt:lpstr>
      <vt:lpstr>PowerPoint Presentation</vt:lpstr>
      <vt:lpstr> Проблемска настава: подстицање функционалне примене знања, уз развијање међупредметних компетенција ученика;  </vt:lpstr>
      <vt:lpstr>PowerPoint Presentation</vt:lpstr>
      <vt:lpstr>PowerPoint Presentation</vt:lpstr>
      <vt:lpstr>PowerPoint Presentation</vt:lpstr>
      <vt:lpstr>Драмски метод</vt:lpstr>
      <vt:lpstr>PowerPoint Presentation</vt:lpstr>
      <vt:lpstr>PowerPoint Presentation</vt:lpstr>
      <vt:lpstr>Пројекат у настави </vt:lpstr>
      <vt:lpstr>Пројектна настава </vt:lpstr>
      <vt:lpstr>Активности ученика </vt:lpstr>
      <vt:lpstr>PowerPoint Presentation</vt:lpstr>
      <vt:lpstr> Драмски метод у функцији мотивације ученика -  могућност избора (индивидуализација и диференцирање).  </vt:lpstr>
      <vt:lpstr>Костимограф</vt:lpstr>
      <vt:lpstr>Глумац</vt:lpstr>
      <vt:lpstr>Пројектна настава </vt:lpstr>
      <vt:lpstr>Пројектна настава </vt:lpstr>
      <vt:lpstr>Тим 1 – Костимографи </vt:lpstr>
      <vt:lpstr>Активности Костимографа</vt:lpstr>
      <vt:lpstr>Тим 2 – Сценографи</vt:lpstr>
      <vt:lpstr>Тим 3 – Реквизитери</vt:lpstr>
      <vt:lpstr>Тим 4 – Музички уредници</vt:lpstr>
      <vt:lpstr>Тим 5 – Глумци </vt:lpstr>
      <vt:lpstr>Активности – читачке пробе/излазак на сцену</vt:lpstr>
      <vt:lpstr>PowerPoint Presentation</vt:lpstr>
      <vt:lpstr>Активности - Глумци</vt:lpstr>
      <vt:lpstr>PowerPoint Presentation</vt:lpstr>
      <vt:lpstr>PowerPoint Presentation</vt:lpstr>
      <vt:lpstr>Продукти пројектне наставе </vt:lpstr>
      <vt:lpstr>PowerPoint Presentation</vt:lpstr>
      <vt:lpstr>Представа Лепота је у различитости  Продукт пројектне наставе поводом Међународног дана толеранције </vt:lpstr>
      <vt:lpstr>Тематско планирање и повезивање градива  Интеграцијско-корелацијски приступ</vt:lpstr>
      <vt:lpstr> Тематско планирање  и повезивање градива </vt:lpstr>
      <vt:lpstr>Представа Живот Светог Саве Продукт тематског повезивања градива  </vt:lpstr>
      <vt:lpstr>Представа Живот Светог Саве Продукт тематског повезивања градива  </vt:lpstr>
      <vt:lpstr>На крилима књиге –  Представа поводом тематског часа</vt:lpstr>
      <vt:lpstr> Амбијентално учење  </vt:lpstr>
      <vt:lpstr>Актуализација и опредмећење хронотопа/ амбијентално учење</vt:lpstr>
      <vt:lpstr>Актуализација и опредмећење хронотопа/ амбијентално учење</vt:lpstr>
      <vt:lpstr>Међупредметне компетенције  </vt:lpstr>
      <vt:lpstr>Драма Драматизација</vt:lpstr>
      <vt:lpstr>Филм </vt:lpstr>
      <vt:lpstr>Функционалне/добро планиране корелације</vt:lpstr>
      <vt:lpstr>Корелације</vt:lpstr>
      <vt:lpstr>Корелација – физичко васпитање</vt:lpstr>
      <vt:lpstr>Активности – израда декора, реквизита, припремање сцене. </vt:lpstr>
      <vt:lpstr>PowerPoint Presentation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Драмски метод  и интеграцијско-корелацијски систем  у настави српског језика и књижевности </dc:title>
  <cp:lastModifiedBy>Verica Kostić</cp:lastModifiedBy>
  <cp:revision>24</cp:revision>
  <dcterms:modified xsi:type="dcterms:W3CDTF">2025-01-23T09:58:14Z</dcterms:modified>
</cp:coreProperties>
</file>