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.jpg"/>
  <Default Extension="png" ContentType="image/png"/>
  <Default Extension="rels" ContentType="application/vnd.openxmlformats-package.relationshi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0.svg" ContentType="image/svg+xml"/>
  <Override PartName="/ppt/media/image12.svg" ContentType="image/svg+xml"/>
  <Override PartName="/ppt/media/image2.svg" ContentType="image/svg+xml"/>
  <Override PartName="/ppt/media/image4.svg" ContentType="image/svg+xml"/>
  <Override PartName="/ppt/media/image6.svg" ContentType="image/svg+xml"/>
  <Override PartName="/ppt/media/image8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23"/>
  </p:handoutMasterIdLst>
  <p:sldIdLst>
    <p:sldId id="312" r:id="rId3"/>
    <p:sldId id="304" r:id="rId5"/>
    <p:sldId id="307" r:id="rId6"/>
    <p:sldId id="323" r:id="rId7"/>
    <p:sldId id="324" r:id="rId8"/>
    <p:sldId id="326" r:id="rId9"/>
    <p:sldId id="327" r:id="rId10"/>
    <p:sldId id="281" r:id="rId11"/>
    <p:sldId id="332" r:id="rId12"/>
    <p:sldId id="328" r:id="rId13"/>
    <p:sldId id="333" r:id="rId14"/>
    <p:sldId id="329" r:id="rId15"/>
    <p:sldId id="334" r:id="rId16"/>
    <p:sldId id="330" r:id="rId17"/>
    <p:sldId id="335" r:id="rId18"/>
    <p:sldId id="331" r:id="rId19"/>
    <p:sldId id="282" r:id="rId20"/>
    <p:sldId id="343" r:id="rId21"/>
    <p:sldId id="314" r:id="rId22"/>
  </p:sldIdLst>
  <p:sldSz cx="12192000" cy="6858000"/>
  <p:notesSz cx="13716000" cy="2438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2616" userDrawn="1">
          <p15:clr>
            <a:srgbClr val="A4A3A4"/>
          </p15:clr>
        </p15:guide>
        <p15:guide id="4" orient="horz" pos="3263" userDrawn="1">
          <p15:clr>
            <a:srgbClr val="A4A3A4"/>
          </p15:clr>
        </p15:guide>
        <p15:guide id="5" pos="6912" userDrawn="1">
          <p15:clr>
            <a:srgbClr val="A4A3A4"/>
          </p15:clr>
        </p15:guide>
        <p15:guide id="6" orient="horz" pos="0" userDrawn="1">
          <p15:clr>
            <a:srgbClr val="A4A3A4"/>
          </p15:clr>
        </p15:guide>
        <p15:guide id="7" orient="horz" pos="4008" userDrawn="1">
          <p15:clr>
            <a:srgbClr val="A4A3A4"/>
          </p15:clr>
        </p15:guide>
        <p15:guide id="9" orient="horz" pos="2384" userDrawn="1">
          <p15:clr>
            <a:srgbClr val="A4A3A4"/>
          </p15:clr>
        </p15:guide>
        <p15:guide id="12" pos="6696" userDrawn="1">
          <p15:clr>
            <a:srgbClr val="A4A3A4"/>
          </p15:clr>
        </p15:guide>
        <p15:guide id="15" pos="2136" userDrawn="1">
          <p15:clr>
            <a:srgbClr val="A4A3A4"/>
          </p15:clr>
        </p15:guide>
        <p15:guide id="16" pos="2777" userDrawn="1">
          <p15:clr>
            <a:srgbClr val="A4A3A4"/>
          </p15:clr>
        </p15:guide>
        <p15:guide id="17" pos="3288" userDrawn="1">
          <p15:clr>
            <a:srgbClr val="A4A3A4"/>
          </p15:clr>
        </p15:guide>
        <p15:guide id="18" pos="4032" userDrawn="1">
          <p15:clr>
            <a:srgbClr val="A4A3A4"/>
          </p15:clr>
        </p15:guide>
        <p15:guide id="19" pos="4392" userDrawn="1">
          <p15:clr>
            <a:srgbClr val="A4A3A4"/>
          </p15:clr>
        </p15:guide>
        <p15:guide id="20" pos="4984" userDrawn="1">
          <p15:clr>
            <a:srgbClr val="A4A3A4"/>
          </p15:clr>
        </p15:guide>
        <p15:guide id="21" pos="5516" userDrawn="1">
          <p15:clr>
            <a:srgbClr val="A4A3A4"/>
          </p15:clr>
        </p15:guide>
        <p15:guide id="22" pos="6038" userDrawn="1">
          <p15:clr>
            <a:srgbClr val="A4A3A4"/>
          </p15:clr>
        </p15:guide>
        <p15:guide id="23" orient="horz" pos="2448" userDrawn="1">
          <p15:clr>
            <a:srgbClr val="A4A3A4"/>
          </p15:clr>
        </p15:guide>
        <p15:guide id="25" pos="5256" userDrawn="1">
          <p15:clr>
            <a:srgbClr val="A4A3A4"/>
          </p15:clr>
        </p15:guide>
        <p15:guide id="26" pos="72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C8F"/>
    <a:srgbClr val="FDFBF6"/>
    <a:srgbClr val="AAC4E9"/>
    <a:srgbClr val="F5CDCE"/>
    <a:srgbClr val="DF8C8C"/>
    <a:srgbClr val="D4D593"/>
    <a:srgbClr val="E6F0FE"/>
    <a:srgbClr val="CDBE8A"/>
    <a:srgbClr val="FFEFEF"/>
    <a:srgbClr val="FCFB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3B4B98B0-60AC-42C2-AFA5-B58CD77FA1E5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388" autoAdjust="0"/>
  </p:normalViewPr>
  <p:slideViewPr>
    <p:cSldViewPr snapToGrid="0" snapToObjects="1" showGuides="1">
      <p:cViewPr varScale="1">
        <p:scale>
          <a:sx n="82" d="100"/>
          <a:sy n="82" d="100"/>
        </p:scale>
        <p:origin x="720" y="67"/>
      </p:cViewPr>
      <p:guideLst>
        <p:guide orient="horz" pos="2616"/>
        <p:guide orient="horz" pos="3263"/>
        <p:guide pos="6912"/>
        <p:guide orient="horz"/>
        <p:guide orient="horz" pos="4008"/>
        <p:guide orient="horz" pos="2384"/>
        <p:guide pos="6696"/>
        <p:guide pos="2136"/>
        <p:guide pos="2777"/>
        <p:guide pos="3288"/>
        <p:guide pos="4032"/>
        <p:guide pos="4392"/>
        <p:guide pos="4984"/>
        <p:guide pos="5516"/>
        <p:guide pos="6038"/>
        <p:guide orient="horz" pos="2448"/>
        <p:guide pos="5256"/>
        <p:guide pos="726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25" d="100"/>
          <a:sy n="25" d="100"/>
        </p:scale>
        <p:origin x="348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customXml" Target="../customXml/item3.xml"/><Relationship Id="rId28" Type="http://schemas.openxmlformats.org/officeDocument/2006/relationships/customXml" Target="../customXml/item2.xml"/><Relationship Id="rId27" Type="http://schemas.openxmlformats.org/officeDocument/2006/relationships/customXml" Target="../customXml/item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handoutMaster" Target="handoutMasters/handoutMaster1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7769225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970FB6-164E-0840-A35B-09E9F3D45F76}" type="datetimeyyyy">
              <a:rPr lang="en-US" smtClean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7769225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0BD0AB-C59E-4A46-83D3-F07787446BA0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mage 0"/>
          <p:cNvSpPr/>
          <p:nvPr/>
        </p:nvSpPr>
        <p:spPr>
          <a:xfrm>
            <a:off x="0" y="0"/>
            <a:ext cx="5295900" cy="6877050"/>
          </a:xfrm>
          <a:custGeom>
            <a:avLst/>
            <a:gdLst>
              <a:gd name="connsiteX0" fmla="*/ 0 w 5295900"/>
              <a:gd name="connsiteY0" fmla="*/ 0 h 6877050"/>
              <a:gd name="connsiteX1" fmla="*/ 5295900 w 5295900"/>
              <a:gd name="connsiteY1" fmla="*/ 0 h 6877050"/>
              <a:gd name="connsiteX2" fmla="*/ 5295900 w 5295900"/>
              <a:gd name="connsiteY2" fmla="*/ 6877050 h 6877050"/>
              <a:gd name="connsiteX3" fmla="*/ 0 w 5295900"/>
              <a:gd name="connsiteY3" fmla="*/ 687705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95900" h="687705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0" name="Freeform: Shape 19"/>
          <p:cNvSpPr/>
          <p:nvPr userDrawn="1"/>
        </p:nvSpPr>
        <p:spPr>
          <a:xfrm>
            <a:off x="1500188" y="1173106"/>
            <a:ext cx="9191625" cy="5704772"/>
          </a:xfrm>
          <a:custGeom>
            <a:avLst/>
            <a:gdLst>
              <a:gd name="connsiteX0" fmla="*/ 4595813 w 9191625"/>
              <a:gd name="connsiteY0" fmla="*/ 0 h 5704772"/>
              <a:gd name="connsiteX1" fmla="*/ 9191625 w 9191625"/>
              <a:gd name="connsiteY1" fmla="*/ 4592108 h 5704772"/>
              <a:gd name="connsiteX2" fmla="*/ 9191625 w 9191625"/>
              <a:gd name="connsiteY2" fmla="*/ 5704772 h 5704772"/>
              <a:gd name="connsiteX3" fmla="*/ 0 w 9191625"/>
              <a:gd name="connsiteY3" fmla="*/ 5704772 h 5704772"/>
              <a:gd name="connsiteX4" fmla="*/ 0 w 9191625"/>
              <a:gd name="connsiteY4" fmla="*/ 4592108 h 5704772"/>
              <a:gd name="connsiteX5" fmla="*/ 4595813 w 9191625"/>
              <a:gd name="connsiteY5" fmla="*/ 0 h 570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1625" h="5704772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6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/>
          <p:cNvSpPr/>
          <p:nvPr userDrawn="1"/>
        </p:nvSpPr>
        <p:spPr>
          <a:xfrm>
            <a:off x="2694429" y="0"/>
            <a:ext cx="6803142" cy="5396474"/>
          </a:xfrm>
          <a:custGeom>
            <a:avLst/>
            <a:gdLst>
              <a:gd name="connsiteX0" fmla="*/ 0 w 6803142"/>
              <a:gd name="connsiteY0" fmla="*/ 0 h 5396474"/>
              <a:gd name="connsiteX1" fmla="*/ 6803142 w 6803142"/>
              <a:gd name="connsiteY1" fmla="*/ 0 h 5396474"/>
              <a:gd name="connsiteX2" fmla="*/ 6803142 w 6803142"/>
              <a:gd name="connsiteY2" fmla="*/ 1997094 h 5396474"/>
              <a:gd name="connsiteX3" fmla="*/ 3401576 w 6803142"/>
              <a:gd name="connsiteY3" fmla="*/ 5396474 h 5396474"/>
              <a:gd name="connsiteX4" fmla="*/ 0 w 6803142"/>
              <a:gd name="connsiteY4" fmla="*/ 1997094 h 539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3142" h="5396474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899790" y="810227"/>
            <a:ext cx="6392421" cy="3831221"/>
          </a:xfr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 userDrawn="1"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7" name="Freeform 7"/>
            <p:cNvSpPr/>
            <p:nvPr/>
          </p:nvSpPr>
          <p:spPr bwMode="auto">
            <a:xfrm>
              <a:off x="5009037" y="25257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6"/>
            <p:cNvSpPr/>
            <p:nvPr/>
          </p:nvSpPr>
          <p:spPr bwMode="auto">
            <a:xfrm>
              <a:off x="8589536" y="2525712"/>
              <a:ext cx="3589694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9" name="Group 8"/>
          <p:cNvGrpSpPr/>
          <p:nvPr userDrawn="1"/>
        </p:nvGrpSpPr>
        <p:grpSpPr>
          <a:xfrm flipH="1" flipV="1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10" name="Freeform 7"/>
            <p:cNvSpPr/>
            <p:nvPr/>
          </p:nvSpPr>
          <p:spPr bwMode="auto">
            <a:xfrm>
              <a:off x="5183405" y="26781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6"/>
            <p:cNvSpPr/>
            <p:nvPr/>
          </p:nvSpPr>
          <p:spPr bwMode="auto">
            <a:xfrm>
              <a:off x="8763903" y="2678112"/>
              <a:ext cx="3589695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4" name="Image 2"/>
          <p:cNvSpPr/>
          <p:nvPr/>
        </p:nvSpPr>
        <p:spPr>
          <a:xfrm>
            <a:off x="7642518" y="4577658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6583680" cy="1531357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" hasCustomPrompt="1"/>
          </p:nvPr>
        </p:nvSpPr>
        <p:spPr>
          <a:xfrm>
            <a:off x="914400" y="2834640"/>
            <a:ext cx="6583680" cy="3207344"/>
          </a:xfrm>
        </p:spPr>
        <p:txBody>
          <a:bodyPr lIns="91440" tIns="0" rIns="91440" bIns="0"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2400"/>
            </a:lvl1pPr>
            <a:lvl2pPr marL="347345">
              <a:lnSpc>
                <a:spcPct val="150000"/>
              </a:lnSpc>
              <a:spcBef>
                <a:spcPts val="0"/>
              </a:spcBef>
              <a:defRPr sz="2000"/>
            </a:lvl2pPr>
            <a:lvl3pPr marL="685800">
              <a:lnSpc>
                <a:spcPct val="150000"/>
              </a:lnSpc>
              <a:spcBef>
                <a:spcPts val="0"/>
              </a:spcBef>
              <a:defRPr sz="1800"/>
            </a:lvl3pPr>
          </a:lstStyle>
          <a:p>
            <a:pPr lvl="0"/>
            <a:r>
              <a:rPr lang="en-US" dirty="0"/>
              <a:t>Click to add text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6" name="Rectangle 5"/>
          <p:cNvSpPr/>
          <p:nvPr userDrawn="1"/>
        </p:nvSpPr>
        <p:spPr>
          <a:xfrm>
            <a:off x="443346" y="332509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grpSp>
        <p:nvGrpSpPr>
          <p:cNvPr id="18" name="Group 17"/>
          <p:cNvGrpSpPr/>
          <p:nvPr userDrawn="1"/>
        </p:nvGrpSpPr>
        <p:grpSpPr>
          <a:xfrm flipH="1">
            <a:off x="9353550" y="0"/>
            <a:ext cx="2838450" cy="2857958"/>
            <a:chOff x="0" y="0"/>
            <a:chExt cx="2838450" cy="2857958"/>
          </a:xfrm>
        </p:grpSpPr>
        <p:sp>
          <p:nvSpPr>
            <p:cNvPr id="12" name="Freeform: Shape 28"/>
            <p:cNvSpPr/>
            <p:nvPr userDrawn="1"/>
          </p:nvSpPr>
          <p:spPr>
            <a:xfrm>
              <a:off x="0" y="0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en-US" dirty="0"/>
            </a:p>
          </p:txBody>
        </p:sp>
        <p:sp>
          <p:nvSpPr>
            <p:cNvPr id="15" name="Freeform: Shape 15"/>
            <p:cNvSpPr/>
            <p:nvPr userDrawn="1"/>
          </p:nvSpPr>
          <p:spPr>
            <a:xfrm>
              <a:off x="1" y="1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6" name="Image 2"/>
            <p:cNvSpPr/>
            <p:nvPr userDrawn="1"/>
          </p:nvSpPr>
          <p:spPr>
            <a:xfrm>
              <a:off x="1458332" y="590133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5702441" y="1061623"/>
            <a:ext cx="5723586" cy="4739104"/>
          </a:xfrm>
        </p:spPr>
        <p:txBody>
          <a:bodyPr tIns="0" bIns="0" anchor="ctr">
            <a:noAutofit/>
          </a:bodyPr>
          <a:lstStyle>
            <a:lvl1pPr algn="l">
              <a:lnSpc>
                <a:spcPct val="100000"/>
              </a:lnSpc>
              <a:defRPr sz="3600" b="1"/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1" hasCustomPrompt="1"/>
          </p:nvPr>
        </p:nvSpPr>
        <p:spPr>
          <a:xfrm>
            <a:off x="443345" y="0"/>
            <a:ext cx="4344695" cy="63595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22" name="Rectangle 21"/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36" name="Freeform 35"/>
          <p:cNvSpPr/>
          <p:nvPr userDrawn="1"/>
        </p:nvSpPr>
        <p:spPr>
          <a:xfrm rot="16200000">
            <a:off x="5760023" y="3764463"/>
            <a:ext cx="2812357" cy="3394143"/>
          </a:xfrm>
          <a:custGeom>
            <a:avLst/>
            <a:gdLst>
              <a:gd name="connsiteX0" fmla="*/ 0 w 2812357"/>
              <a:gd name="connsiteY0" fmla="*/ 0 h 3394143"/>
              <a:gd name="connsiteX1" fmla="*/ 2812357 w 2812357"/>
              <a:gd name="connsiteY1" fmla="*/ 3394143 h 3394143"/>
              <a:gd name="connsiteX2" fmla="*/ 0 w 2812357"/>
              <a:gd name="connsiteY2" fmla="*/ 3394143 h 3394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12357" h="3394143">
                <a:moveTo>
                  <a:pt x="0" y="0"/>
                </a:moveTo>
                <a:lnTo>
                  <a:pt x="2812357" y="3394143"/>
                </a:lnTo>
                <a:lnTo>
                  <a:pt x="0" y="3394143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Freeform 32"/>
          <p:cNvSpPr/>
          <p:nvPr userDrawn="1"/>
        </p:nvSpPr>
        <p:spPr>
          <a:xfrm>
            <a:off x="0" y="3463854"/>
            <a:ext cx="435241" cy="3394146"/>
          </a:xfrm>
          <a:custGeom>
            <a:avLst/>
            <a:gdLst>
              <a:gd name="connsiteX0" fmla="*/ 435241 w 435241"/>
              <a:gd name="connsiteY0" fmla="*/ 0 h 3394146"/>
              <a:gd name="connsiteX1" fmla="*/ 435241 w 435241"/>
              <a:gd name="connsiteY1" fmla="*/ 3394146 h 3394146"/>
              <a:gd name="connsiteX2" fmla="*/ 0 w 435241"/>
              <a:gd name="connsiteY2" fmla="*/ 3394146 h 3394146"/>
              <a:gd name="connsiteX3" fmla="*/ 0 w 435241"/>
              <a:gd name="connsiteY3" fmla="*/ 523525 h 3394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241" h="3394146">
                <a:moveTo>
                  <a:pt x="435241" y="0"/>
                </a:moveTo>
                <a:lnTo>
                  <a:pt x="435241" y="3394146"/>
                </a:lnTo>
                <a:lnTo>
                  <a:pt x="0" y="3394146"/>
                </a:lnTo>
                <a:lnTo>
                  <a:pt x="0" y="52352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4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914400" y="1057275"/>
            <a:ext cx="5259554" cy="2495028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 userDrawn="1">
            <p:ph idx="1" hasCustomPrompt="1"/>
          </p:nvPr>
        </p:nvSpPr>
        <p:spPr>
          <a:xfrm>
            <a:off x="914400" y="3808750"/>
            <a:ext cx="5259554" cy="2233233"/>
          </a:xfrm>
        </p:spPr>
        <p:txBody>
          <a:bodyPr lIns="91440" tIns="0" rIns="9144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347345">
              <a:lnSpc>
                <a:spcPct val="100000"/>
              </a:lnSpc>
              <a:spcBef>
                <a:spcPts val="0"/>
              </a:spcBef>
              <a:defRPr sz="2400"/>
            </a:lvl2pPr>
            <a:lvl3pPr marL="685800">
              <a:lnSpc>
                <a:spcPct val="100000"/>
              </a:lnSpc>
              <a:spcBef>
                <a:spcPts val="0"/>
              </a:spcBef>
              <a:defRPr sz="2400"/>
            </a:lvl3pPr>
          </a:lstStyle>
          <a:p>
            <a:pPr lvl="0"/>
            <a:r>
              <a:rPr lang="en-US" dirty="0"/>
              <a:t>Click to add text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</p:txBody>
      </p:sp>
      <p:sp>
        <p:nvSpPr>
          <p:cNvPr id="52" name="Picture Placeholder 7"/>
          <p:cNvSpPr>
            <a:spLocks noGrp="1"/>
          </p:cNvSpPr>
          <p:nvPr>
            <p:ph type="pic" sz="quarter" idx="11" hasCustomPrompt="1"/>
          </p:nvPr>
        </p:nvSpPr>
        <p:spPr>
          <a:xfrm>
            <a:off x="7414194" y="410780"/>
            <a:ext cx="4344695" cy="6447220"/>
          </a:xfrm>
          <a:solidFill>
            <a:schemeClr val="accent3"/>
          </a:solidFill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Image 1"/>
          <p:cNvSpPr/>
          <p:nvPr/>
        </p:nvSpPr>
        <p:spPr>
          <a:xfrm>
            <a:off x="-7117" y="0"/>
            <a:ext cx="2550985" cy="6858000"/>
          </a:xfrm>
          <a:custGeom>
            <a:avLst/>
            <a:gdLst>
              <a:gd name="connsiteX0" fmla="*/ 2550985 w 2550985"/>
              <a:gd name="connsiteY0" fmla="*/ 0 h 6858000"/>
              <a:gd name="connsiteX1" fmla="*/ 0 w 2550985"/>
              <a:gd name="connsiteY1" fmla="*/ 0 h 6858000"/>
              <a:gd name="connsiteX2" fmla="*/ 0 w 2550985"/>
              <a:gd name="connsiteY2" fmla="*/ 6858000 h 6858000"/>
              <a:gd name="connsiteX3" fmla="*/ 2550985 w 2550985"/>
              <a:gd name="connsiteY3" fmla="*/ 6858000 h 6858000"/>
              <a:gd name="connsiteX4" fmla="*/ 2550985 w 255098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0985" h="6858000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 w="704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53" name="Freeform: Shape 52"/>
          <p:cNvSpPr/>
          <p:nvPr userDrawn="1"/>
        </p:nvSpPr>
        <p:spPr>
          <a:xfrm>
            <a:off x="-9415" y="0"/>
            <a:ext cx="2548591" cy="2555628"/>
          </a:xfrm>
          <a:custGeom>
            <a:avLst/>
            <a:gdLst>
              <a:gd name="connsiteX0" fmla="*/ 138643 w 2548591"/>
              <a:gd name="connsiteY0" fmla="*/ 1 h 2555628"/>
              <a:gd name="connsiteX1" fmla="*/ 163874 w 2548591"/>
              <a:gd name="connsiteY1" fmla="*/ 1 h 2555628"/>
              <a:gd name="connsiteX2" fmla="*/ 2548463 w 2548591"/>
              <a:gd name="connsiteY2" fmla="*/ 2391168 h 2555628"/>
              <a:gd name="connsiteX3" fmla="*/ 2548463 w 2548591"/>
              <a:gd name="connsiteY3" fmla="*/ 2416472 h 2555628"/>
              <a:gd name="connsiteX4" fmla="*/ 2548590 w 2548591"/>
              <a:gd name="connsiteY4" fmla="*/ 2416600 h 2555628"/>
              <a:gd name="connsiteX5" fmla="*/ 138643 w 2548591"/>
              <a:gd name="connsiteY5" fmla="*/ 1 h 2555628"/>
              <a:gd name="connsiteX6" fmla="*/ 0 w 2548591"/>
              <a:gd name="connsiteY6" fmla="*/ 1 h 2555628"/>
              <a:gd name="connsiteX7" fmla="*/ 25231 w 2548591"/>
              <a:gd name="connsiteY7" fmla="*/ 1 h 2555628"/>
              <a:gd name="connsiteX8" fmla="*/ 2548591 w 2548591"/>
              <a:gd name="connsiteY8" fmla="*/ 2530324 h 2555628"/>
              <a:gd name="connsiteX9" fmla="*/ 2548591 w 2548591"/>
              <a:gd name="connsiteY9" fmla="*/ 2555628 h 2555628"/>
              <a:gd name="connsiteX10" fmla="*/ 0 w 2548591"/>
              <a:gd name="connsiteY10" fmla="*/ 1 h 2555628"/>
              <a:gd name="connsiteX11" fmla="*/ 277411 w 2548591"/>
              <a:gd name="connsiteY11" fmla="*/ 1 h 2555628"/>
              <a:gd name="connsiteX12" fmla="*/ 302642 w 2548591"/>
              <a:gd name="connsiteY12" fmla="*/ 1 h 2555628"/>
              <a:gd name="connsiteX13" fmla="*/ 2548582 w 2548591"/>
              <a:gd name="connsiteY13" fmla="*/ 2252147 h 2555628"/>
              <a:gd name="connsiteX14" fmla="*/ 2548582 w 2548591"/>
              <a:gd name="connsiteY14" fmla="*/ 2277444 h 2555628"/>
              <a:gd name="connsiteX15" fmla="*/ 277411 w 2548591"/>
              <a:gd name="connsiteY15" fmla="*/ 1 h 2555628"/>
              <a:gd name="connsiteX16" fmla="*/ 416054 w 2548591"/>
              <a:gd name="connsiteY16" fmla="*/ 1 h 2555628"/>
              <a:gd name="connsiteX17" fmla="*/ 441285 w 2548591"/>
              <a:gd name="connsiteY17" fmla="*/ 1 h 2555628"/>
              <a:gd name="connsiteX18" fmla="*/ 2548589 w 2548591"/>
              <a:gd name="connsiteY18" fmla="*/ 2113119 h 2555628"/>
              <a:gd name="connsiteX19" fmla="*/ 2548589 w 2548591"/>
              <a:gd name="connsiteY19" fmla="*/ 2138423 h 2555628"/>
              <a:gd name="connsiteX20" fmla="*/ 416054 w 2548591"/>
              <a:gd name="connsiteY20" fmla="*/ 1 h 2555628"/>
              <a:gd name="connsiteX21" fmla="*/ 554698 w 2548591"/>
              <a:gd name="connsiteY21" fmla="*/ 1 h 2555628"/>
              <a:gd name="connsiteX22" fmla="*/ 579930 w 2548591"/>
              <a:gd name="connsiteY22" fmla="*/ 1 h 2555628"/>
              <a:gd name="connsiteX23" fmla="*/ 2548462 w 2548591"/>
              <a:gd name="connsiteY23" fmla="*/ 1973963 h 2555628"/>
              <a:gd name="connsiteX24" fmla="*/ 2548462 w 2548591"/>
              <a:gd name="connsiteY24" fmla="*/ 1999267 h 2555628"/>
              <a:gd name="connsiteX25" fmla="*/ 2548589 w 2548591"/>
              <a:gd name="connsiteY25" fmla="*/ 1999394 h 2555628"/>
              <a:gd name="connsiteX26" fmla="*/ 554698 w 2548591"/>
              <a:gd name="connsiteY26" fmla="*/ 1 h 2555628"/>
              <a:gd name="connsiteX27" fmla="*/ 693468 w 2548591"/>
              <a:gd name="connsiteY27" fmla="*/ 0 h 2555628"/>
              <a:gd name="connsiteX28" fmla="*/ 718701 w 2548591"/>
              <a:gd name="connsiteY28" fmla="*/ 0 h 2555628"/>
              <a:gd name="connsiteX29" fmla="*/ 2548583 w 2548591"/>
              <a:gd name="connsiteY29" fmla="*/ 1834942 h 2555628"/>
              <a:gd name="connsiteX30" fmla="*/ 2548583 w 2548591"/>
              <a:gd name="connsiteY30" fmla="*/ 1860239 h 2555628"/>
              <a:gd name="connsiteX31" fmla="*/ 693468 w 2548591"/>
              <a:gd name="connsiteY31" fmla="*/ 0 h 2555628"/>
              <a:gd name="connsiteX32" fmla="*/ 832112 w 2548591"/>
              <a:gd name="connsiteY32" fmla="*/ 0 h 2555628"/>
              <a:gd name="connsiteX33" fmla="*/ 857340 w 2548591"/>
              <a:gd name="connsiteY33" fmla="*/ 0 h 2555628"/>
              <a:gd name="connsiteX34" fmla="*/ 2548582 w 2548591"/>
              <a:gd name="connsiteY34" fmla="*/ 1695913 h 2555628"/>
              <a:gd name="connsiteX35" fmla="*/ 2548582 w 2548591"/>
              <a:gd name="connsiteY35" fmla="*/ 1721210 h 2555628"/>
              <a:gd name="connsiteX36" fmla="*/ 832112 w 2548591"/>
              <a:gd name="connsiteY36" fmla="*/ 0 h 2555628"/>
              <a:gd name="connsiteX37" fmla="*/ 970758 w 2548591"/>
              <a:gd name="connsiteY37" fmla="*/ 0 h 2555628"/>
              <a:gd name="connsiteX38" fmla="*/ 995986 w 2548591"/>
              <a:gd name="connsiteY38" fmla="*/ 0 h 2555628"/>
              <a:gd name="connsiteX39" fmla="*/ 2548463 w 2548591"/>
              <a:gd name="connsiteY39" fmla="*/ 1556758 h 2555628"/>
              <a:gd name="connsiteX40" fmla="*/ 2548463 w 2548591"/>
              <a:gd name="connsiteY40" fmla="*/ 1582062 h 2555628"/>
              <a:gd name="connsiteX41" fmla="*/ 2548590 w 2548591"/>
              <a:gd name="connsiteY41" fmla="*/ 1582189 h 2555628"/>
              <a:gd name="connsiteX42" fmla="*/ 970758 w 2548591"/>
              <a:gd name="connsiteY42" fmla="*/ 0 h 2555628"/>
              <a:gd name="connsiteX43" fmla="*/ 1109529 w 2548591"/>
              <a:gd name="connsiteY43" fmla="*/ 0 h 2555628"/>
              <a:gd name="connsiteX44" fmla="*/ 1134764 w 2548591"/>
              <a:gd name="connsiteY44" fmla="*/ 0 h 2555628"/>
              <a:gd name="connsiteX45" fmla="*/ 2548589 w 2548591"/>
              <a:gd name="connsiteY45" fmla="*/ 1417736 h 2555628"/>
              <a:gd name="connsiteX46" fmla="*/ 2548589 w 2548591"/>
              <a:gd name="connsiteY46" fmla="*/ 1443033 h 2555628"/>
              <a:gd name="connsiteX47" fmla="*/ 1109529 w 2548591"/>
              <a:gd name="connsiteY47" fmla="*/ 0 h 2555628"/>
              <a:gd name="connsiteX48" fmla="*/ 1248168 w 2548591"/>
              <a:gd name="connsiteY48" fmla="*/ 0 h 2555628"/>
              <a:gd name="connsiteX49" fmla="*/ 1273396 w 2548591"/>
              <a:gd name="connsiteY49" fmla="*/ 0 h 2555628"/>
              <a:gd name="connsiteX50" fmla="*/ 2548583 w 2548591"/>
              <a:gd name="connsiteY50" fmla="*/ 1278708 h 2555628"/>
              <a:gd name="connsiteX51" fmla="*/ 2548583 w 2548591"/>
              <a:gd name="connsiteY51" fmla="*/ 1304005 h 2555628"/>
              <a:gd name="connsiteX52" fmla="*/ 1248168 w 2548591"/>
              <a:gd name="connsiteY52" fmla="*/ 0 h 2555628"/>
              <a:gd name="connsiteX53" fmla="*/ 1386813 w 2548591"/>
              <a:gd name="connsiteY53" fmla="*/ 0 h 2555628"/>
              <a:gd name="connsiteX54" fmla="*/ 1412041 w 2548591"/>
              <a:gd name="connsiteY54" fmla="*/ 0 h 2555628"/>
              <a:gd name="connsiteX55" fmla="*/ 2548589 w 2548591"/>
              <a:gd name="connsiteY55" fmla="*/ 1139552 h 2555628"/>
              <a:gd name="connsiteX56" fmla="*/ 2548589 w 2548591"/>
              <a:gd name="connsiteY56" fmla="*/ 1164857 h 2555628"/>
              <a:gd name="connsiteX57" fmla="*/ 2548589 w 2548591"/>
              <a:gd name="connsiteY57" fmla="*/ 1164984 h 2555628"/>
              <a:gd name="connsiteX58" fmla="*/ 1386813 w 2548591"/>
              <a:gd name="connsiteY58" fmla="*/ 0 h 2555628"/>
              <a:gd name="connsiteX59" fmla="*/ 1525579 w 2548591"/>
              <a:gd name="connsiteY59" fmla="*/ 0 h 2555628"/>
              <a:gd name="connsiteX60" fmla="*/ 1550814 w 2548591"/>
              <a:gd name="connsiteY60" fmla="*/ 0 h 2555628"/>
              <a:gd name="connsiteX61" fmla="*/ 2548583 w 2548591"/>
              <a:gd name="connsiteY61" fmla="*/ 1000531 h 2555628"/>
              <a:gd name="connsiteX62" fmla="*/ 2548583 w 2548591"/>
              <a:gd name="connsiteY62" fmla="*/ 1025828 h 2555628"/>
              <a:gd name="connsiteX63" fmla="*/ 1525579 w 2548591"/>
              <a:gd name="connsiteY63" fmla="*/ 0 h 2555628"/>
              <a:gd name="connsiteX64" fmla="*/ 1664231 w 2548591"/>
              <a:gd name="connsiteY64" fmla="*/ 0 h 2555628"/>
              <a:gd name="connsiteX65" fmla="*/ 1689459 w 2548591"/>
              <a:gd name="connsiteY65" fmla="*/ 0 h 2555628"/>
              <a:gd name="connsiteX66" fmla="*/ 2548589 w 2548591"/>
              <a:gd name="connsiteY66" fmla="*/ 861503 h 2555628"/>
              <a:gd name="connsiteX67" fmla="*/ 2548589 w 2548591"/>
              <a:gd name="connsiteY67" fmla="*/ 886800 h 2555628"/>
              <a:gd name="connsiteX68" fmla="*/ 1664231 w 2548591"/>
              <a:gd name="connsiteY68" fmla="*/ 0 h 2555628"/>
              <a:gd name="connsiteX69" fmla="*/ 1802870 w 2548591"/>
              <a:gd name="connsiteY69" fmla="*/ 0 h 2555628"/>
              <a:gd name="connsiteX70" fmla="*/ 1828097 w 2548591"/>
              <a:gd name="connsiteY70" fmla="*/ 0 h 2555628"/>
              <a:gd name="connsiteX71" fmla="*/ 2548583 w 2548591"/>
              <a:gd name="connsiteY71" fmla="*/ 722347 h 2555628"/>
              <a:gd name="connsiteX72" fmla="*/ 2548583 w 2548591"/>
              <a:gd name="connsiteY72" fmla="*/ 747651 h 2555628"/>
              <a:gd name="connsiteX73" fmla="*/ 2548583 w 2548591"/>
              <a:gd name="connsiteY73" fmla="*/ 747778 h 2555628"/>
              <a:gd name="connsiteX74" fmla="*/ 1802870 w 2548591"/>
              <a:gd name="connsiteY74" fmla="*/ 0 h 2555628"/>
              <a:gd name="connsiteX75" fmla="*/ 1941642 w 2548591"/>
              <a:gd name="connsiteY75" fmla="*/ 0 h 2555628"/>
              <a:gd name="connsiteX76" fmla="*/ 1966877 w 2548591"/>
              <a:gd name="connsiteY76" fmla="*/ 0 h 2555628"/>
              <a:gd name="connsiteX77" fmla="*/ 2548589 w 2548591"/>
              <a:gd name="connsiteY77" fmla="*/ 583321 h 2555628"/>
              <a:gd name="connsiteX78" fmla="*/ 2548589 w 2548591"/>
              <a:gd name="connsiteY78" fmla="*/ 608622 h 2555628"/>
              <a:gd name="connsiteX79" fmla="*/ 1941642 w 2548591"/>
              <a:gd name="connsiteY79" fmla="*/ 0 h 2555628"/>
              <a:gd name="connsiteX80" fmla="*/ 2080281 w 2548591"/>
              <a:gd name="connsiteY80" fmla="*/ 0 h 2555628"/>
              <a:gd name="connsiteX81" fmla="*/ 2105508 w 2548591"/>
              <a:gd name="connsiteY81" fmla="*/ 0 h 2555628"/>
              <a:gd name="connsiteX82" fmla="*/ 2548582 w 2548591"/>
              <a:gd name="connsiteY82" fmla="*/ 444296 h 2555628"/>
              <a:gd name="connsiteX83" fmla="*/ 2548582 w 2548591"/>
              <a:gd name="connsiteY83" fmla="*/ 469597 h 2555628"/>
              <a:gd name="connsiteX84" fmla="*/ 2080281 w 2548591"/>
              <a:gd name="connsiteY84" fmla="*/ 0 h 2555628"/>
              <a:gd name="connsiteX85" fmla="*/ 2218926 w 2548591"/>
              <a:gd name="connsiteY85" fmla="*/ 0 h 2555628"/>
              <a:gd name="connsiteX86" fmla="*/ 2244153 w 2548591"/>
              <a:gd name="connsiteY86" fmla="*/ 0 h 2555628"/>
              <a:gd name="connsiteX87" fmla="*/ 2548582 w 2548591"/>
              <a:gd name="connsiteY87" fmla="*/ 305270 h 2555628"/>
              <a:gd name="connsiteX88" fmla="*/ 2548582 w 2548591"/>
              <a:gd name="connsiteY88" fmla="*/ 330570 h 2555628"/>
              <a:gd name="connsiteX89" fmla="*/ 2218926 w 2548591"/>
              <a:gd name="connsiteY89" fmla="*/ 0 h 2555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548591" h="2555628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bg1"/>
          </a:solidFill>
          <a:ln w="703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9" name="Freeform 70"/>
          <p:cNvSpPr/>
          <p:nvPr userDrawn="1"/>
        </p:nvSpPr>
        <p:spPr bwMode="auto">
          <a:xfrm rot="16200000" flipH="1">
            <a:off x="-9389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en-US" dirty="0"/>
          </a:p>
        </p:txBody>
      </p:sp>
      <p:sp>
        <p:nvSpPr>
          <p:cNvPr id="31" name="Freeform 70"/>
          <p:cNvSpPr/>
          <p:nvPr userDrawn="1"/>
        </p:nvSpPr>
        <p:spPr bwMode="auto">
          <a:xfrm flipH="1">
            <a:off x="-10617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en-US" dirty="0"/>
          </a:p>
        </p:txBody>
      </p:sp>
      <p:sp>
        <p:nvSpPr>
          <p:cNvPr id="33" name="Image 4"/>
          <p:cNvSpPr/>
          <p:nvPr/>
        </p:nvSpPr>
        <p:spPr>
          <a:xfrm>
            <a:off x="2543868" y="0"/>
            <a:ext cx="2560340" cy="2560340"/>
          </a:xfrm>
          <a:custGeom>
            <a:avLst/>
            <a:gdLst>
              <a:gd name="connsiteX0" fmla="*/ 0 w 2560340"/>
              <a:gd name="connsiteY0" fmla="*/ 2560340 h 2560340"/>
              <a:gd name="connsiteX1" fmla="*/ 2560340 w 2560340"/>
              <a:gd name="connsiteY1" fmla="*/ 0 h 2560340"/>
              <a:gd name="connsiteX2" fmla="*/ 0 w 2560340"/>
              <a:gd name="connsiteY2" fmla="*/ 0 h 2560340"/>
              <a:gd name="connsiteX3" fmla="*/ 0 w 2560340"/>
              <a:gd name="connsiteY3" fmla="*/ 2560340 h 256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40" h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  <a:alpha val="50000"/>
            </a:schemeClr>
          </a:solidFill>
          <a:ln w="705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60565" y="1057274"/>
            <a:ext cx="7965461" cy="994164"/>
          </a:xfrm>
        </p:spPr>
        <p:txBody>
          <a:bodyPr lIns="91440" tIns="0" rIns="91440" bIns="0" anchor="b" anchorCtr="0">
            <a:noAutofit/>
          </a:bodyPr>
          <a:lstStyle>
            <a:lvl1pPr algn="l">
              <a:lnSpc>
                <a:spcPct val="100000"/>
              </a:lnSpc>
              <a:defRPr sz="3600" b="1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460565" y="2303029"/>
            <a:ext cx="7965460" cy="3497698"/>
          </a:xfrm>
        </p:spPr>
        <p:txBody>
          <a:bodyPr lIns="91440" tIns="0" rIns="91440" bIns="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8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 hasCustomPrompt="1"/>
          </p:nvPr>
        </p:nvSpPr>
        <p:spPr>
          <a:xfrm>
            <a:off x="4364809" y="1057274"/>
            <a:ext cx="7043617" cy="2520217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11" name="Image 0"/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3" name="Image 1"/>
          <p:cNvPicPr>
            <a:picLocks noChangeAspect="1"/>
          </p:cNvPicPr>
          <p:nvPr userDrawn="1"/>
        </p:nvPicPr>
        <p:blipFill>
          <a:blip r:embed="rId2" cstate="screen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39" name="Freeform: Shape 38"/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Image 5"/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9" name="Image 6"/>
          <p:cNvPicPr>
            <a:picLocks noChangeAspect="1"/>
          </p:cNvPicPr>
          <p:nvPr userDrawn="1"/>
        </p:nvPicPr>
        <p:blipFill>
          <a:blip r:embed="rId4" cstate="screen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16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</a:fld>
            <a:endParaRPr lang="en-US" dirty="0"/>
          </a:p>
        </p:txBody>
      </p:sp>
      <p:sp>
        <p:nvSpPr>
          <p:cNvPr id="2" name="Content Placeholder 2"/>
          <p:cNvSpPr>
            <a:spLocks noGrp="1"/>
          </p:cNvSpPr>
          <p:nvPr>
            <p:ph idx="11" hasCustomPrompt="1"/>
          </p:nvPr>
        </p:nvSpPr>
        <p:spPr>
          <a:xfrm>
            <a:off x="4364808" y="3808750"/>
            <a:ext cx="7043618" cy="2233233"/>
          </a:xfrm>
        </p:spPr>
        <p:txBody>
          <a:bodyPr lIns="91440" tIns="0" rIns="9144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347345">
              <a:lnSpc>
                <a:spcPct val="100000"/>
              </a:lnSpc>
              <a:spcBef>
                <a:spcPts val="0"/>
              </a:spcBef>
              <a:defRPr sz="2400"/>
            </a:lvl2pPr>
            <a:lvl3pPr marL="685800">
              <a:lnSpc>
                <a:spcPct val="100000"/>
              </a:lnSpc>
              <a:spcBef>
                <a:spcPts val="0"/>
              </a:spcBef>
              <a:defRPr sz="2400"/>
            </a:lvl3pPr>
          </a:lstStyle>
          <a:p>
            <a:pPr lvl="0"/>
            <a:r>
              <a:rPr lang="en-US" dirty="0"/>
              <a:t>Click to add text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26"/>
          <p:cNvSpPr/>
          <p:nvPr userDrawn="1"/>
        </p:nvSpPr>
        <p:spPr>
          <a:xfrm>
            <a:off x="8989454" y="3427336"/>
            <a:ext cx="3202546" cy="3430665"/>
          </a:xfrm>
          <a:custGeom>
            <a:avLst/>
            <a:gdLst>
              <a:gd name="connsiteX0" fmla="*/ 0 w 3202546"/>
              <a:gd name="connsiteY0" fmla="*/ 0 h 3430665"/>
              <a:gd name="connsiteX1" fmla="*/ 3202546 w 3202546"/>
              <a:gd name="connsiteY1" fmla="*/ 0 h 3430665"/>
              <a:gd name="connsiteX2" fmla="*/ 3202546 w 3202546"/>
              <a:gd name="connsiteY2" fmla="*/ 3430665 h 3430665"/>
              <a:gd name="connsiteX3" fmla="*/ 0 w 3202546"/>
              <a:gd name="connsiteY3" fmla="*/ 3430665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0665">
                <a:moveTo>
                  <a:pt x="0" y="0"/>
                </a:moveTo>
                <a:lnTo>
                  <a:pt x="3202546" y="0"/>
                </a:lnTo>
                <a:lnTo>
                  <a:pt x="3202546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 17"/>
          <p:cNvSpPr/>
          <p:nvPr userDrawn="1"/>
        </p:nvSpPr>
        <p:spPr>
          <a:xfrm>
            <a:off x="8989454" y="3654149"/>
            <a:ext cx="3202546" cy="3203852"/>
          </a:xfrm>
          <a:custGeom>
            <a:avLst/>
            <a:gdLst>
              <a:gd name="connsiteX0" fmla="*/ 3202546 w 3202546"/>
              <a:gd name="connsiteY0" fmla="*/ 0 h 3203852"/>
              <a:gd name="connsiteX1" fmla="*/ 3202546 w 3202546"/>
              <a:gd name="connsiteY1" fmla="*/ 3203852 h 3203852"/>
              <a:gd name="connsiteX2" fmla="*/ 0 w 3202546"/>
              <a:gd name="connsiteY2" fmla="*/ 3203852 h 3203852"/>
              <a:gd name="connsiteX3" fmla="*/ 0 w 3202546"/>
              <a:gd name="connsiteY3" fmla="*/ 3190718 h 320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203852">
                <a:moveTo>
                  <a:pt x="3202546" y="0"/>
                </a:moveTo>
                <a:lnTo>
                  <a:pt x="3202546" y="3203852"/>
                </a:lnTo>
                <a:lnTo>
                  <a:pt x="0" y="3203852"/>
                </a:lnTo>
                <a:lnTo>
                  <a:pt x="0" y="31907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Freeform 13"/>
          <p:cNvSpPr/>
          <p:nvPr userDrawn="1"/>
        </p:nvSpPr>
        <p:spPr>
          <a:xfrm>
            <a:off x="8989455" y="1"/>
            <a:ext cx="3202545" cy="3437345"/>
          </a:xfrm>
          <a:custGeom>
            <a:avLst/>
            <a:gdLst>
              <a:gd name="connsiteX0" fmla="*/ 0 w 3202545"/>
              <a:gd name="connsiteY0" fmla="*/ 0 h 3437345"/>
              <a:gd name="connsiteX1" fmla="*/ 3202545 w 3202545"/>
              <a:gd name="connsiteY1" fmla="*/ 0 h 3437345"/>
              <a:gd name="connsiteX2" fmla="*/ 3202545 w 3202545"/>
              <a:gd name="connsiteY2" fmla="*/ 3437345 h 3437345"/>
              <a:gd name="connsiteX3" fmla="*/ 0 w 3202545"/>
              <a:gd name="connsiteY3" fmla="*/ 3437345 h 343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5" h="3437345">
                <a:moveTo>
                  <a:pt x="0" y="0"/>
                </a:moveTo>
                <a:lnTo>
                  <a:pt x="3202545" y="0"/>
                </a:lnTo>
                <a:lnTo>
                  <a:pt x="320254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Freeform 15"/>
          <p:cNvSpPr/>
          <p:nvPr userDrawn="1"/>
        </p:nvSpPr>
        <p:spPr>
          <a:xfrm>
            <a:off x="8989454" y="6681"/>
            <a:ext cx="3202546" cy="3436477"/>
          </a:xfrm>
          <a:custGeom>
            <a:avLst/>
            <a:gdLst>
              <a:gd name="connsiteX0" fmla="*/ 0 w 3202546"/>
              <a:gd name="connsiteY0" fmla="*/ 0 h 3436477"/>
              <a:gd name="connsiteX1" fmla="*/ 3202546 w 3202546"/>
              <a:gd name="connsiteY1" fmla="*/ 3214418 h 3436477"/>
              <a:gd name="connsiteX2" fmla="*/ 3202546 w 3202546"/>
              <a:gd name="connsiteY2" fmla="*/ 3436477 h 3436477"/>
              <a:gd name="connsiteX3" fmla="*/ 0 w 3202546"/>
              <a:gd name="connsiteY3" fmla="*/ 3436477 h 343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6477">
                <a:moveTo>
                  <a:pt x="0" y="0"/>
                </a:moveTo>
                <a:lnTo>
                  <a:pt x="3202546" y="3214418"/>
                </a:lnTo>
                <a:lnTo>
                  <a:pt x="3202546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itle 19"/>
          <p:cNvSpPr>
            <a:spLocks noGrp="1"/>
          </p:cNvSpPr>
          <p:nvPr userDrawn="1">
            <p:ph type="title" hasCustomPrompt="1"/>
          </p:nvPr>
        </p:nvSpPr>
        <p:spPr>
          <a:xfrm>
            <a:off x="914399" y="834635"/>
            <a:ext cx="7796464" cy="1222385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19" name="Slide Number Placeholder 2"/>
          <p:cNvSpPr>
            <a:spLocks noGrp="1"/>
          </p:cNvSpPr>
          <p:nvPr userDrawn="1"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</a:fld>
            <a:endParaRPr lang="en-US" dirty="0"/>
          </a:p>
        </p:txBody>
      </p:sp>
      <p:sp>
        <p:nvSpPr>
          <p:cNvPr id="23" name="Content Placeholder 3"/>
          <p:cNvSpPr>
            <a:spLocks noGrp="1"/>
          </p:cNvSpPr>
          <p:nvPr userDrawn="1">
            <p:ph sz="half" idx="2" hasCustomPrompt="1"/>
          </p:nvPr>
        </p:nvSpPr>
        <p:spPr>
          <a:xfrm>
            <a:off x="914400" y="2303028"/>
            <a:ext cx="3283119" cy="3720337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marL="283210" indent="-283210">
              <a:spcBef>
                <a:spcPts val="1000"/>
              </a:spcBef>
              <a:defRPr sz="1800"/>
            </a:lvl2pPr>
            <a:lvl3pPr marL="283210" indent="-283210">
              <a:spcBef>
                <a:spcPts val="1000"/>
              </a:spcBef>
              <a:defRPr sz="1800"/>
            </a:lvl3pPr>
            <a:lvl4pPr marL="283210" indent="-283210">
              <a:spcBef>
                <a:spcPts val="1000"/>
              </a:spcBef>
              <a:defRPr sz="1800"/>
            </a:lvl4pPr>
            <a:lvl5pPr marL="283210" indent="-283210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25" name="Content Placeholder 5"/>
          <p:cNvSpPr>
            <a:spLocks noGrp="1"/>
          </p:cNvSpPr>
          <p:nvPr userDrawn="1">
            <p:ph sz="quarter" idx="4" hasCustomPrompt="1"/>
          </p:nvPr>
        </p:nvSpPr>
        <p:spPr>
          <a:xfrm>
            <a:off x="4782159" y="2303028"/>
            <a:ext cx="3284951" cy="3720337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marL="283210" indent="-283210">
              <a:spcBef>
                <a:spcPts val="1000"/>
              </a:spcBef>
              <a:defRPr sz="1800"/>
            </a:lvl2pPr>
            <a:lvl3pPr marL="283210" indent="-283210">
              <a:spcBef>
                <a:spcPts val="1000"/>
              </a:spcBef>
              <a:defRPr sz="1800"/>
            </a:lvl3pPr>
            <a:lvl4pPr marL="283210" indent="-283210">
              <a:spcBef>
                <a:spcPts val="1000"/>
              </a:spcBef>
              <a:defRPr sz="1800"/>
            </a:lvl4pPr>
            <a:lvl5pPr marL="283210" indent="-283210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 userDrawn="1"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965393"/>
            <a:ext cx="7631709" cy="1091627"/>
          </a:xfrm>
        </p:spPr>
        <p:txBody>
          <a:bodyPr tIns="0" bIns="0"/>
          <a:lstStyle>
            <a:lvl1pPr algn="l">
              <a:lnSpc>
                <a:spcPct val="100000"/>
              </a:lnSpc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sz="half" idx="15" hasCustomPrompt="1"/>
          </p:nvPr>
        </p:nvSpPr>
        <p:spPr>
          <a:xfrm>
            <a:off x="914400" y="2303028"/>
            <a:ext cx="3283119" cy="4144192"/>
          </a:xfrm>
        </p:spPr>
        <p:txBody>
          <a:bodyPr lIns="91440" tIns="0" rIns="91440" bIns="0">
            <a:normAutofit/>
          </a:bodyPr>
          <a:lstStyle>
            <a:lvl1pPr marL="457200" indent="-457200">
              <a:spcBef>
                <a:spcPts val="1000"/>
              </a:spcBef>
              <a:buFont typeface="+mj-lt"/>
              <a:buAutoNum type="arabicPeriod"/>
              <a:defRPr sz="1800"/>
            </a:lvl1pPr>
            <a:lvl2pPr marL="745490" indent="-342900">
              <a:spcBef>
                <a:spcPts val="1000"/>
              </a:spcBef>
              <a:buFont typeface="+mj-lt"/>
              <a:buAutoNum type="alphaLcPeriod"/>
              <a:defRPr sz="1800"/>
            </a:lvl2pPr>
            <a:lvl3pPr marL="1202690" indent="-342900">
              <a:spcBef>
                <a:spcPts val="1000"/>
              </a:spcBef>
              <a:buFont typeface="+mj-lt"/>
              <a:buAutoNum type="arabicParenR"/>
              <a:defRPr sz="1800"/>
            </a:lvl3pPr>
            <a:lvl4pPr marL="1659890" indent="-342900">
              <a:spcBef>
                <a:spcPts val="1000"/>
              </a:spcBef>
              <a:buFont typeface="+mj-lt"/>
              <a:buAutoNum type="alphaLcParenR"/>
              <a:defRPr sz="1800"/>
            </a:lvl4pPr>
            <a:lvl5pPr indent="-283210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782159" y="2303028"/>
            <a:ext cx="3763950" cy="4144192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indent="-283210">
              <a:spcBef>
                <a:spcPts val="1000"/>
              </a:spcBef>
              <a:defRPr sz="1800"/>
            </a:lvl2pPr>
            <a:lvl3pPr indent="-283210">
              <a:spcBef>
                <a:spcPts val="1000"/>
              </a:spcBef>
              <a:defRPr sz="1800"/>
            </a:lvl3pPr>
            <a:lvl4pPr indent="-283210">
              <a:spcBef>
                <a:spcPts val="1000"/>
              </a:spcBef>
              <a:defRPr sz="1800"/>
            </a:lvl4pPr>
            <a:lvl5pPr indent="-283210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14" hasCustomPrompt="1"/>
          </p:nvPr>
        </p:nvSpPr>
        <p:spPr>
          <a:xfrm>
            <a:off x="8989454" y="965393"/>
            <a:ext cx="3202545" cy="5892607"/>
          </a:xfrm>
          <a:custGeom>
            <a:avLst/>
            <a:gdLst>
              <a:gd name="connsiteX0" fmla="*/ 0 w 3202545"/>
              <a:gd name="connsiteY0" fmla="*/ 0 h 6023366"/>
              <a:gd name="connsiteX1" fmla="*/ 3202545 w 3202545"/>
              <a:gd name="connsiteY1" fmla="*/ 0 h 6023366"/>
              <a:gd name="connsiteX2" fmla="*/ 3202545 w 3202545"/>
              <a:gd name="connsiteY2" fmla="*/ 3165406 h 6023366"/>
              <a:gd name="connsiteX3" fmla="*/ 2923656 w 3202545"/>
              <a:gd name="connsiteY3" fmla="*/ 3179481 h 6023366"/>
              <a:gd name="connsiteX4" fmla="*/ 364096 w 3202545"/>
              <a:gd name="connsiteY4" fmla="*/ 6016124 h 6023366"/>
              <a:gd name="connsiteX5" fmla="*/ 364096 w 3202545"/>
              <a:gd name="connsiteY5" fmla="*/ 6023364 h 6023366"/>
              <a:gd name="connsiteX6" fmla="*/ 1231541 w 3202545"/>
              <a:gd name="connsiteY6" fmla="*/ 6023364 h 6023366"/>
              <a:gd name="connsiteX7" fmla="*/ 1241636 w 3202545"/>
              <a:gd name="connsiteY7" fmla="*/ 5822974 h 6023366"/>
              <a:gd name="connsiteX8" fmla="*/ 3012253 w 3202545"/>
              <a:gd name="connsiteY8" fmla="*/ 4042481 h 6023366"/>
              <a:gd name="connsiteX9" fmla="*/ 3202545 w 3202545"/>
              <a:gd name="connsiteY9" fmla="*/ 4032784 h 6023366"/>
              <a:gd name="connsiteX10" fmla="*/ 3202545 w 3202545"/>
              <a:gd name="connsiteY10" fmla="*/ 4033098 h 6023366"/>
              <a:gd name="connsiteX11" fmla="*/ 3012291 w 3202545"/>
              <a:gd name="connsiteY11" fmla="*/ 4042794 h 6023366"/>
              <a:gd name="connsiteX12" fmla="*/ 1242011 w 3202545"/>
              <a:gd name="connsiteY12" fmla="*/ 5823008 h 6023366"/>
              <a:gd name="connsiteX13" fmla="*/ 1231918 w 3202545"/>
              <a:gd name="connsiteY13" fmla="*/ 6023365 h 6023366"/>
              <a:gd name="connsiteX14" fmla="*/ 3202545 w 3202545"/>
              <a:gd name="connsiteY14" fmla="*/ 6023365 h 6023366"/>
              <a:gd name="connsiteX15" fmla="*/ 3202545 w 3202545"/>
              <a:gd name="connsiteY15" fmla="*/ 6023366 h 6023366"/>
              <a:gd name="connsiteX16" fmla="*/ 0 w 3202545"/>
              <a:gd name="connsiteY16" fmla="*/ 6023366 h 602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02545" h="6023366">
                <a:moveTo>
                  <a:pt x="0" y="0"/>
                </a:moveTo>
                <a:lnTo>
                  <a:pt x="3202545" y="0"/>
                </a:lnTo>
                <a:lnTo>
                  <a:pt x="3202545" y="3165406"/>
                </a:lnTo>
                <a:lnTo>
                  <a:pt x="2923656" y="3179481"/>
                </a:lnTo>
                <a:cubicBezTo>
                  <a:pt x="1485615" y="3325450"/>
                  <a:pt x="364096" y="4539349"/>
                  <a:pt x="364096" y="6016124"/>
                </a:cubicBezTo>
                <a:lnTo>
                  <a:pt x="364096" y="6023364"/>
                </a:lnTo>
                <a:lnTo>
                  <a:pt x="1231541" y="6023364"/>
                </a:lnTo>
                <a:lnTo>
                  <a:pt x="1241636" y="5822974"/>
                </a:lnTo>
                <a:cubicBezTo>
                  <a:pt x="1336361" y="4887576"/>
                  <a:pt x="2077946" y="4138236"/>
                  <a:pt x="3012253" y="4042481"/>
                </a:cubicBezTo>
                <a:lnTo>
                  <a:pt x="3202545" y="4032784"/>
                </a:lnTo>
                <a:lnTo>
                  <a:pt x="3202545" y="4033098"/>
                </a:lnTo>
                <a:lnTo>
                  <a:pt x="3012291" y="4042794"/>
                </a:lnTo>
                <a:cubicBezTo>
                  <a:pt x="2078162" y="4138534"/>
                  <a:pt x="1336718" y="4887757"/>
                  <a:pt x="1242011" y="5823008"/>
                </a:cubicBezTo>
                <a:lnTo>
                  <a:pt x="1231918" y="6023365"/>
                </a:lnTo>
                <a:lnTo>
                  <a:pt x="3202545" y="6023365"/>
                </a:lnTo>
                <a:lnTo>
                  <a:pt x="3202545" y="6023366"/>
                </a:lnTo>
                <a:lnTo>
                  <a:pt x="0" y="60233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add picture</a:t>
            </a:r>
            <a:endParaRPr lang="en-US" dirty="0"/>
          </a:p>
        </p:txBody>
      </p:sp>
      <p:grpSp>
        <p:nvGrpSpPr>
          <p:cNvPr id="32" name="Group 31"/>
          <p:cNvGrpSpPr/>
          <p:nvPr userDrawn="1"/>
        </p:nvGrpSpPr>
        <p:grpSpPr>
          <a:xfrm>
            <a:off x="9353550" y="4000041"/>
            <a:ext cx="2838450" cy="2857959"/>
            <a:chOff x="12797096" y="4000041"/>
            <a:chExt cx="2838450" cy="2857959"/>
          </a:xfrm>
        </p:grpSpPr>
        <p:sp>
          <p:nvSpPr>
            <p:cNvPr id="20" name="Freeform: Shape 28"/>
            <p:cNvSpPr/>
            <p:nvPr userDrawn="1"/>
          </p:nvSpPr>
          <p:spPr>
            <a:xfrm rot="10800000">
              <a:off x="12797096" y="4000041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en-US" dirty="0"/>
            </a:p>
          </p:txBody>
        </p:sp>
        <p:sp>
          <p:nvSpPr>
            <p:cNvPr id="21" name="Freeform: Shape 25"/>
            <p:cNvSpPr/>
            <p:nvPr userDrawn="1"/>
          </p:nvSpPr>
          <p:spPr>
            <a:xfrm rot="10800000">
              <a:off x="13664918" y="4867733"/>
              <a:ext cx="1970627" cy="1990267"/>
            </a:xfrm>
            <a:custGeom>
              <a:avLst/>
              <a:gdLst>
                <a:gd name="connsiteX0" fmla="*/ 0 w 1970627"/>
                <a:gd name="connsiteY0" fmla="*/ 0 h 1990267"/>
                <a:gd name="connsiteX1" fmla="*/ 1970627 w 1970627"/>
                <a:gd name="connsiteY1" fmla="*/ 0 h 1990267"/>
                <a:gd name="connsiteX2" fmla="*/ 1960534 w 1970627"/>
                <a:gd name="connsiteY2" fmla="*/ 200357 h 1990267"/>
                <a:gd name="connsiteX3" fmla="*/ 190254 w 1970627"/>
                <a:gd name="connsiteY3" fmla="*/ 1980571 h 1990267"/>
                <a:gd name="connsiteX4" fmla="*/ 0 w 1970627"/>
                <a:gd name="connsiteY4" fmla="*/ 1990267 h 199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0627" h="1990267">
                  <a:moveTo>
                    <a:pt x="0" y="0"/>
                  </a:moveTo>
                  <a:lnTo>
                    <a:pt x="1970627" y="0"/>
                  </a:lnTo>
                  <a:lnTo>
                    <a:pt x="1960534" y="200357"/>
                  </a:lnTo>
                  <a:cubicBezTo>
                    <a:pt x="1865827" y="1135608"/>
                    <a:pt x="1124383" y="1884831"/>
                    <a:pt x="190254" y="1980571"/>
                  </a:cubicBezTo>
                  <a:lnTo>
                    <a:pt x="0" y="199026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Freeform: Shape 15"/>
            <p:cNvSpPr/>
            <p:nvPr userDrawn="1"/>
          </p:nvSpPr>
          <p:spPr>
            <a:xfrm rot="10800000">
              <a:off x="14632096" y="5844983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Image 2"/>
            <p:cNvSpPr/>
            <p:nvPr userDrawn="1"/>
          </p:nvSpPr>
          <p:spPr>
            <a:xfrm rot="10800000">
              <a:off x="13402193" y="5492845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44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8989454" y="-2546"/>
            <a:ext cx="3202546" cy="3441072"/>
          </a:xfrm>
          <a:custGeom>
            <a:avLst/>
            <a:gdLst>
              <a:gd name="connsiteX0" fmla="*/ 3202546 w 3202546"/>
              <a:gd name="connsiteY0" fmla="*/ 0 h 3441072"/>
              <a:gd name="connsiteX1" fmla="*/ 3202546 w 3202546"/>
              <a:gd name="connsiteY1" fmla="*/ 3441072 h 3441072"/>
              <a:gd name="connsiteX2" fmla="*/ 0 w 3202546"/>
              <a:gd name="connsiteY2" fmla="*/ 3441072 h 3441072"/>
              <a:gd name="connsiteX3" fmla="*/ 3082686 w 3202546"/>
              <a:gd name="connsiteY3" fmla="*/ 6086 h 344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41072">
                <a:moveTo>
                  <a:pt x="3202546" y="0"/>
                </a:moveTo>
                <a:lnTo>
                  <a:pt x="3202546" y="3441072"/>
                </a:lnTo>
                <a:lnTo>
                  <a:pt x="0" y="3441072"/>
                </a:lnTo>
                <a:cubicBezTo>
                  <a:pt x="0" y="1653352"/>
                  <a:pt x="1351216" y="182908"/>
                  <a:pt x="3082686" y="6086"/>
                </a:cubicBezTo>
                <a:close/>
              </a:path>
            </a:pathLst>
          </a:custGeom>
          <a:solidFill>
            <a:schemeClr val="accent1"/>
          </a:solidFill>
          <a:ln w="475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6" name="Image 4"/>
          <p:cNvSpPr/>
          <p:nvPr/>
        </p:nvSpPr>
        <p:spPr>
          <a:xfrm flipV="1">
            <a:off x="9991725" y="1247775"/>
            <a:ext cx="2200275" cy="2181225"/>
          </a:xfrm>
          <a:custGeom>
            <a:avLst/>
            <a:gdLst>
              <a:gd name="connsiteX0" fmla="*/ 0 w 2200275"/>
              <a:gd name="connsiteY0" fmla="*/ 0 h 2181225"/>
              <a:gd name="connsiteX1" fmla="*/ 2200275 w 2200275"/>
              <a:gd name="connsiteY1" fmla="*/ 2181225 h 2181225"/>
              <a:gd name="connsiteX2" fmla="*/ 2200275 w 2200275"/>
              <a:gd name="connsiteY2" fmla="*/ 0 h 2181225"/>
              <a:gd name="connsiteX3" fmla="*/ 0 w 2200275"/>
              <a:gd name="connsiteY3" fmla="*/ 0 h 218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0275" h="218122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Freeform 13"/>
          <p:cNvSpPr/>
          <p:nvPr/>
        </p:nvSpPr>
        <p:spPr>
          <a:xfrm flipV="1">
            <a:off x="-20086" y="5331514"/>
            <a:ext cx="2148416" cy="1526486"/>
          </a:xfrm>
          <a:custGeom>
            <a:avLst/>
            <a:gdLst>
              <a:gd name="connsiteX0" fmla="*/ 0 w 2148416"/>
              <a:gd name="connsiteY0" fmla="*/ 1526486 h 1526486"/>
              <a:gd name="connsiteX1" fmla="*/ 2098930 w 2148416"/>
              <a:gd name="connsiteY1" fmla="*/ 135201 h 1526486"/>
              <a:gd name="connsiteX2" fmla="*/ 2148416 w 2148416"/>
              <a:gd name="connsiteY2" fmla="*/ 0 h 1526486"/>
              <a:gd name="connsiteX3" fmla="*/ 0 w 2148416"/>
              <a:gd name="connsiteY3" fmla="*/ 0 h 1526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8416" h="1526486">
                <a:moveTo>
                  <a:pt x="0" y="1526486"/>
                </a:moveTo>
                <a:cubicBezTo>
                  <a:pt x="943526" y="1526486"/>
                  <a:pt x="1753109" y="952785"/>
                  <a:pt x="2098930" y="135201"/>
                </a:cubicBezTo>
                <a:lnTo>
                  <a:pt x="21484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50000"/>
            </a:schemeClr>
          </a:solidFill>
          <a:ln w="508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pic>
        <p:nvPicPr>
          <p:cNvPr id="21" name="Image 2"/>
          <p:cNvPicPr>
            <a:picLocks noChangeAspect="1"/>
          </p:cNvPicPr>
          <p:nvPr userDrawn="1"/>
        </p:nvPicPr>
        <p:blipFill>
          <a:blip r:embed="rId2" cstate="screen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5400000">
            <a:off x="9991886" y="1247775"/>
            <a:ext cx="2200114" cy="2200114"/>
          </a:xfrm>
          <a:prstGeom prst="rect">
            <a:avLst/>
          </a:prstGeom>
        </p:spPr>
      </p:pic>
      <p:sp>
        <p:nvSpPr>
          <p:cNvPr id="12" name="Freeform 11"/>
          <p:cNvSpPr/>
          <p:nvPr/>
        </p:nvSpPr>
        <p:spPr>
          <a:xfrm>
            <a:off x="1540428" y="6470488"/>
            <a:ext cx="775021" cy="387513"/>
          </a:xfrm>
          <a:custGeom>
            <a:avLst/>
            <a:gdLst>
              <a:gd name="connsiteX0" fmla="*/ 387511 w 775021"/>
              <a:gd name="connsiteY0" fmla="*/ 0 h 387513"/>
              <a:gd name="connsiteX1" fmla="*/ 775021 w 775021"/>
              <a:gd name="connsiteY1" fmla="*/ 387511 h 387513"/>
              <a:gd name="connsiteX2" fmla="*/ 775021 w 775021"/>
              <a:gd name="connsiteY2" fmla="*/ 387513 h 387513"/>
              <a:gd name="connsiteX3" fmla="*/ 1 w 775021"/>
              <a:gd name="connsiteY3" fmla="*/ 387513 h 387513"/>
              <a:gd name="connsiteX4" fmla="*/ 0 w 775021"/>
              <a:gd name="connsiteY4" fmla="*/ 387511 h 387513"/>
              <a:gd name="connsiteX5" fmla="*/ 387511 w 775021"/>
              <a:gd name="connsiteY5" fmla="*/ 0 h 387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021" h="387513">
                <a:moveTo>
                  <a:pt x="387511" y="0"/>
                </a:moveTo>
                <a:cubicBezTo>
                  <a:pt x="601527" y="0"/>
                  <a:pt x="775021" y="173494"/>
                  <a:pt x="775021" y="387511"/>
                </a:cubicBezTo>
                <a:lnTo>
                  <a:pt x="775021" y="387513"/>
                </a:lnTo>
                <a:lnTo>
                  <a:pt x="1" y="387513"/>
                </a:lnTo>
                <a:lnTo>
                  <a:pt x="0" y="387511"/>
                </a:lnTo>
                <a:cubicBezTo>
                  <a:pt x="0" y="173494"/>
                  <a:pt x="173494" y="0"/>
                  <a:pt x="387511" y="0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057274"/>
            <a:ext cx="7843837" cy="1012782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Content Placeholder 2"/>
          <p:cNvSpPr>
            <a:spLocks noGrp="1"/>
          </p:cNvSpPr>
          <p:nvPr>
            <p:ph idx="13" hasCustomPrompt="1"/>
          </p:nvPr>
        </p:nvSpPr>
        <p:spPr>
          <a:xfrm>
            <a:off x="914400" y="2331791"/>
            <a:ext cx="6903076" cy="3721817"/>
          </a:xfrm>
        </p:spPr>
        <p:txBody>
          <a:bodyPr t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347345">
              <a:lnSpc>
                <a:spcPct val="100000"/>
              </a:lnSpc>
              <a:spcBef>
                <a:spcPts val="0"/>
              </a:spcBef>
              <a:defRPr sz="2400"/>
            </a:lvl2pPr>
            <a:lvl3pPr marL="685800">
              <a:lnSpc>
                <a:spcPct val="100000"/>
              </a:lnSpc>
              <a:spcBef>
                <a:spcPts val="0"/>
              </a:spcBef>
              <a:defRPr sz="2400"/>
            </a:lvl3pPr>
          </a:lstStyle>
          <a:p>
            <a:pPr lvl="0"/>
            <a:r>
              <a:rPr lang="en-US" dirty="0"/>
              <a:t>Click to add text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8989454" y="3405189"/>
            <a:ext cx="3202546" cy="3452811"/>
          </a:xfrm>
          <a:solidFill>
            <a:schemeClr val="accent1"/>
          </a:solidFill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/>
          <p:nvPr userDrawn="1"/>
        </p:nvSpPr>
        <p:spPr>
          <a:xfrm>
            <a:off x="1" y="0"/>
            <a:ext cx="1550562" cy="2545382"/>
          </a:xfrm>
          <a:custGeom>
            <a:avLst/>
            <a:gdLst>
              <a:gd name="connsiteX0" fmla="*/ 683117 w 1550562"/>
              <a:gd name="connsiteY0" fmla="*/ 0 h 2545382"/>
              <a:gd name="connsiteX1" fmla="*/ 1550562 w 1550562"/>
              <a:gd name="connsiteY1" fmla="*/ 0 h 2545382"/>
              <a:gd name="connsiteX2" fmla="*/ 1550562 w 1550562"/>
              <a:gd name="connsiteY2" fmla="*/ 7240 h 2545382"/>
              <a:gd name="connsiteX3" fmla="*/ 221868 w 1550562"/>
              <a:gd name="connsiteY3" fmla="*/ 2418735 h 2545382"/>
              <a:gd name="connsiteX4" fmla="*/ 0 w 1550562"/>
              <a:gd name="connsiteY4" fmla="*/ 2545382 h 2545382"/>
              <a:gd name="connsiteX5" fmla="*/ 0 w 1550562"/>
              <a:gd name="connsiteY5" fmla="*/ 1500516 h 2545382"/>
              <a:gd name="connsiteX6" fmla="*/ 102557 w 1550562"/>
              <a:gd name="connsiteY6" fmla="*/ 1405503 h 2545382"/>
              <a:gd name="connsiteX7" fmla="*/ 673022 w 1550562"/>
              <a:gd name="connsiteY7" fmla="*/ 200390 h 2545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50562" h="2545382">
                <a:moveTo>
                  <a:pt x="683117" y="0"/>
                </a:moveTo>
                <a:lnTo>
                  <a:pt x="1550562" y="0"/>
                </a:lnTo>
                <a:lnTo>
                  <a:pt x="1550562" y="7240"/>
                </a:lnTo>
                <a:cubicBezTo>
                  <a:pt x="1550562" y="1022523"/>
                  <a:pt x="1020469" y="1913556"/>
                  <a:pt x="221868" y="2418735"/>
                </a:cubicBezTo>
                <a:lnTo>
                  <a:pt x="0" y="2545382"/>
                </a:lnTo>
                <a:lnTo>
                  <a:pt x="0" y="1500516"/>
                </a:lnTo>
                <a:lnTo>
                  <a:pt x="102557" y="1405503"/>
                </a:lnTo>
                <a:cubicBezTo>
                  <a:pt x="416582" y="1089274"/>
                  <a:pt x="625660" y="668089"/>
                  <a:pt x="673022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lvl="0"/>
            <a:endParaRPr lang="en-US" dirty="0"/>
          </a:p>
        </p:txBody>
      </p:sp>
      <p:sp>
        <p:nvSpPr>
          <p:cNvPr id="10" name="Freeform 9"/>
          <p:cNvSpPr/>
          <p:nvPr userDrawn="1"/>
        </p:nvSpPr>
        <p:spPr>
          <a:xfrm>
            <a:off x="1" y="-1"/>
            <a:ext cx="682740" cy="1500050"/>
          </a:xfrm>
          <a:custGeom>
            <a:avLst/>
            <a:gdLst>
              <a:gd name="connsiteX0" fmla="*/ 0 w 682740"/>
              <a:gd name="connsiteY0" fmla="*/ 0 h 1500050"/>
              <a:gd name="connsiteX1" fmla="*/ 682740 w 682740"/>
              <a:gd name="connsiteY1" fmla="*/ 0 h 1500050"/>
              <a:gd name="connsiteX2" fmla="*/ 672647 w 682740"/>
              <a:gd name="connsiteY2" fmla="*/ 200357 h 1500050"/>
              <a:gd name="connsiteX3" fmla="*/ 102290 w 682740"/>
              <a:gd name="connsiteY3" fmla="*/ 1405281 h 1500050"/>
              <a:gd name="connsiteX4" fmla="*/ 0 w 682740"/>
              <a:gd name="connsiteY4" fmla="*/ 1500050 h 15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2740" h="1500050">
                <a:moveTo>
                  <a:pt x="0" y="0"/>
                </a:moveTo>
                <a:lnTo>
                  <a:pt x="682740" y="0"/>
                </a:lnTo>
                <a:lnTo>
                  <a:pt x="672647" y="200357"/>
                </a:lnTo>
                <a:cubicBezTo>
                  <a:pt x="625294" y="667983"/>
                  <a:pt x="416256" y="1089101"/>
                  <a:pt x="102290" y="1405281"/>
                </a:cubicBezTo>
                <a:lnTo>
                  <a:pt x="0" y="1500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Image 2"/>
          <p:cNvSpPr/>
          <p:nvPr/>
        </p:nvSpPr>
        <p:spPr>
          <a:xfrm>
            <a:off x="170445" y="314191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1550563" y="1089213"/>
            <a:ext cx="9879437" cy="980844"/>
          </a:xfrm>
        </p:spPr>
        <p:txBody>
          <a:bodyPr tIns="0" bIns="0"/>
          <a:lstStyle>
            <a:lvl1pPr algn="l">
              <a:lnSpc>
                <a:spcPct val="100000"/>
              </a:lnSpc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4" name="Text Placeholder 54"/>
          <p:cNvSpPr>
            <a:spLocks noGrp="1"/>
          </p:cNvSpPr>
          <p:nvPr>
            <p:ph type="body" sz="quarter" idx="13" hasCustomPrompt="1"/>
          </p:nvPr>
        </p:nvSpPr>
        <p:spPr>
          <a:xfrm>
            <a:off x="1550564" y="2331958"/>
            <a:ext cx="2975217" cy="3704266"/>
          </a:xfrm>
        </p:spPr>
        <p:txBody>
          <a:bodyPr lIns="91440" tIns="0" rIns="9144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/>
            </a:lvl1pPr>
          </a:lstStyle>
          <a:p>
            <a:r>
              <a:rPr lang="en-US" dirty="0"/>
              <a:t>Click to add subtitle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087154" y="2331791"/>
            <a:ext cx="6345893" cy="3721817"/>
          </a:xfrm>
        </p:spPr>
        <p:txBody>
          <a:bodyPr lIns="91440" rIns="91440"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add text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20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raphic 28"/>
          <p:cNvPicPr>
            <a:picLocks noChangeAspect="1"/>
          </p:cNvPicPr>
          <p:nvPr userDrawn="1"/>
        </p:nvPicPr>
        <p:blipFill>
          <a:blip r:embed="rId2" cstate="screen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193"/>
          <a:stretch>
            <a:fillRect/>
          </a:stretch>
        </p:blipFill>
        <p:spPr>
          <a:xfrm>
            <a:off x="1" y="-1"/>
            <a:ext cx="443344" cy="6856025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50564" y="1057274"/>
            <a:ext cx="9875463" cy="999746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 b="1"/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49" name="Freeform 48"/>
          <p:cNvSpPr/>
          <p:nvPr userDrawn="1"/>
        </p:nvSpPr>
        <p:spPr>
          <a:xfrm flipH="1" flipV="1">
            <a:off x="-3" y="4420134"/>
            <a:ext cx="1293237" cy="2437866"/>
          </a:xfrm>
          <a:custGeom>
            <a:avLst/>
            <a:gdLst>
              <a:gd name="connsiteX0" fmla="*/ 1293237 w 1293237"/>
              <a:gd name="connsiteY0" fmla="*/ 2437866 h 2437866"/>
              <a:gd name="connsiteX1" fmla="*/ 1292465 w 1293237"/>
              <a:gd name="connsiteY1" fmla="*/ 2437373 h 2437866"/>
              <a:gd name="connsiteX2" fmla="*/ 0 w 1293237"/>
              <a:gd name="connsiteY2" fmla="*/ 0 h 2437866"/>
              <a:gd name="connsiteX3" fmla="*/ 1293237 w 1293237"/>
              <a:gd name="connsiteY3" fmla="*/ 0 h 2437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3237" h="2437866">
                <a:moveTo>
                  <a:pt x="1293237" y="2437866"/>
                </a:moveTo>
                <a:lnTo>
                  <a:pt x="1292465" y="2437373"/>
                </a:lnTo>
                <a:cubicBezTo>
                  <a:pt x="511725" y="1903845"/>
                  <a:pt x="0" y="1011184"/>
                  <a:pt x="0" y="0"/>
                </a:cubicBezTo>
                <a:lnTo>
                  <a:pt x="1293237" y="0"/>
                </a:lnTo>
                <a:close/>
              </a:path>
            </a:pathLst>
          </a:custGeom>
          <a:solidFill>
            <a:schemeClr val="accent1"/>
          </a:solidFill>
          <a:ln w="476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16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550564" y="2303028"/>
            <a:ext cx="5829147" cy="3961593"/>
          </a:xfrm>
        </p:spPr>
        <p:txBody>
          <a:bodyPr lIns="91440" tIns="0" rIns="91440" bIns="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8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7940842" y="2303028"/>
            <a:ext cx="3485184" cy="3961593"/>
          </a:xfrm>
        </p:spPr>
        <p:txBody>
          <a:bodyPr lIns="91440" tIns="0" rIns="91440" bIns="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27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</a:fld>
            <a:endParaRPr lang="en-US" dirty="0"/>
          </a:p>
        </p:txBody>
      </p:sp>
      <p:pic>
        <p:nvPicPr>
          <p:cNvPr id="43" name="Graphic 42"/>
          <p:cNvPicPr>
            <a:picLocks noChangeAspect="1"/>
          </p:cNvPicPr>
          <p:nvPr userDrawn="1"/>
        </p:nvPicPr>
        <p:blipFill>
          <a:blip r:embed="rId2" cstate="screen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193"/>
          <a:stretch>
            <a:fillRect/>
          </a:stretch>
        </p:blipFill>
        <p:spPr>
          <a:xfrm rot="5400000">
            <a:off x="6072641" y="-5676015"/>
            <a:ext cx="443344" cy="11795374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pic>
        <p:nvPicPr>
          <p:cNvPr id="54" name="Graphic 53"/>
          <p:cNvPicPr>
            <a:picLocks noChangeAspect="1"/>
          </p:cNvPicPr>
          <p:nvPr userDrawn="1"/>
        </p:nvPicPr>
        <p:blipFill>
          <a:blip r:embed="rId4" cstate="screen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1443" r="10857"/>
          <a:stretch>
            <a:fillRect/>
          </a:stretch>
        </p:blipFill>
        <p:spPr>
          <a:xfrm rot="16200000">
            <a:off x="-6447" y="6444"/>
            <a:ext cx="1961253" cy="1948364"/>
          </a:xfrm>
          <a:custGeom>
            <a:avLst/>
            <a:gdLst>
              <a:gd name="connsiteX0" fmla="*/ 1961253 w 1961253"/>
              <a:gd name="connsiteY0" fmla="*/ 0 h 1948364"/>
              <a:gd name="connsiteX1" fmla="*/ 1961253 w 1961253"/>
              <a:gd name="connsiteY1" fmla="*/ 1948364 h 1948364"/>
              <a:gd name="connsiteX2" fmla="*/ 0 w 1961253"/>
              <a:gd name="connsiteY2" fmla="*/ 1948364 h 1948364"/>
              <a:gd name="connsiteX3" fmla="*/ 0 w 1961253"/>
              <a:gd name="connsiteY3" fmla="*/ 0 h 1948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1253" h="1948364">
                <a:moveTo>
                  <a:pt x="1961253" y="0"/>
                </a:moveTo>
                <a:lnTo>
                  <a:pt x="1961253" y="1948364"/>
                </a:lnTo>
                <a:lnTo>
                  <a:pt x="0" y="1948364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7" name="Image 2"/>
          <p:cNvSpPr/>
          <p:nvPr userDrawn="1"/>
        </p:nvSpPr>
        <p:spPr>
          <a:xfrm>
            <a:off x="396626" y="4929577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 userDrawn="1"/>
        </p:nvSpPr>
        <p:spPr>
          <a:xfrm>
            <a:off x="-24064" y="0"/>
            <a:ext cx="12216063" cy="346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10511627" cy="1012785"/>
          </a:xfrm>
        </p:spPr>
        <p:txBody>
          <a:bodyPr tIns="0" bIns="0"/>
          <a:lstStyle>
            <a:lvl1pPr algn="ctr">
              <a:lnSpc>
                <a:spcPct val="100000"/>
              </a:lnSpc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14" name="Content Placeholder 5"/>
          <p:cNvSpPr>
            <a:spLocks noGrp="1"/>
          </p:cNvSpPr>
          <p:nvPr userDrawn="1">
            <p:ph sz="quarter" idx="4" hasCustomPrompt="1"/>
          </p:nvPr>
        </p:nvSpPr>
        <p:spPr>
          <a:xfrm>
            <a:off x="914400" y="2316067"/>
            <a:ext cx="10511627" cy="3948557"/>
          </a:xfrm>
        </p:spPr>
        <p:txBody>
          <a:bodyPr lIns="91440" tIns="91440" rIns="91440" bIns="9144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6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/>
          <p:cNvSpPr/>
          <p:nvPr userDrawn="1"/>
        </p:nvSpPr>
        <p:spPr>
          <a:xfrm>
            <a:off x="0" y="0"/>
            <a:ext cx="8948738" cy="68580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/>
          <p:cNvSpPr/>
          <p:nvPr userDrawn="1"/>
        </p:nvSpPr>
        <p:spPr>
          <a:xfrm>
            <a:off x="7527501" y="0"/>
            <a:ext cx="4671276" cy="6857999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9" name="Image 2"/>
          <p:cNvPicPr>
            <a:picLocks noChangeAspect="1"/>
          </p:cNvPicPr>
          <p:nvPr userDrawn="1"/>
        </p:nvPicPr>
        <p:blipFill>
          <a:blip r:embed="rId2" cstate="screen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8766586" y="0"/>
            <a:ext cx="3432191" cy="3432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1" y="849782"/>
            <a:ext cx="5715000" cy="2727709"/>
          </a:xfrm>
        </p:spPr>
        <p:txBody>
          <a:bodyPr tIns="0" bIns="0" anchor="b" anchorCtr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14401" y="3813606"/>
            <a:ext cx="5715000" cy="2234642"/>
          </a:xfrm>
        </p:spPr>
        <p:txBody>
          <a:bodyPr lIns="91440" tIns="0" rIns="91440" bIns="0" anchor="t" anchorCtr="0">
            <a:normAutofit/>
          </a:bodyPr>
          <a:lstStyle>
            <a:lvl1pPr marL="0" indent="0" algn="l">
              <a:spcBef>
                <a:spcPts val="575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/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Freeform: Shape 8"/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ctr" anchorCtr="0"/>
          <a:lstStyle/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/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Freeform: Shape 7"/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/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58952" y="758952"/>
            <a:ext cx="3932237" cy="1524662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F63A3B-78C7-47BE-AE5E-E10140E04643}" type="slidenum">
              <a:rPr lang="en-US" smtClean="0"/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58952" y="2286000"/>
            <a:ext cx="3932237" cy="356708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7" y="741459"/>
            <a:ext cx="6242839" cy="51195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text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/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0938" y="755372"/>
            <a:ext cx="3931920" cy="1527048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F63A3B-78C7-47BE-AE5E-E10140E04643}" type="slidenum">
              <a:rPr lang="en-US" smtClean="0"/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60938" y="2286001"/>
            <a:ext cx="393192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5262700" y="987425"/>
            <a:ext cx="6172200" cy="4873625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to add picture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8475" y="457199"/>
            <a:ext cx="987552" cy="244503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accent6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48F63A3B-78C7-47BE-AE5E-E10140E04643}" type="slidenum">
              <a:rPr lang="en-US" smtClean="0"/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8952" y="731520"/>
            <a:ext cx="10671048" cy="13620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hdr="0" ftr="0" dt="0"/>
  <p:txStyles>
    <p:titleStyle>
      <a:lvl1pPr algn="ctr" defTabSz="914400" rtl="0" eaLnBrk="1" latinLnBrk="0" hangingPunct="1">
        <a:lnSpc>
          <a:spcPts val="4875"/>
        </a:lnSpc>
        <a:spcBef>
          <a:spcPct val="0"/>
        </a:spcBef>
        <a:buNone/>
        <a:defRPr sz="3800" b="1" kern="1200" cap="all" baseline="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347345" indent="-347345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8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347345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347345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347345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347345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9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hyperlink" Target="https://padlet.com/sanjadjukic2/padlet-uy56chm7jsko6biw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9.xml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hyperlink" Target="https://www.mentimeter.com/app/dashboard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22.png"/><Relationship Id="rId2" Type="http://schemas.openxmlformats.org/officeDocument/2006/relationships/hyperlink" Target="https://www.canva.com/design/DAGVf6-2fm4/0mT50VmtRID-8dS4yge0mQ/edit?utm_content=DAGVf6-2fm4&amp;utm_campaign=designshare&amp;utm_medium=link2&amp;utm_source=sharebutton" TargetMode="External"/><Relationship Id="rId1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hyperlink" Target="https://www.storyjumper.com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hyperlink" Target="mailto:sanjadjukic2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99790" y="810227"/>
            <a:ext cx="6392421" cy="3831221"/>
          </a:xfrm>
        </p:spPr>
        <p:txBody>
          <a:bodyPr anchor="ctr"/>
          <a:lstStyle/>
          <a:p>
            <a:r>
              <a:rPr lang="sr-Cyrl-RS" sz="3200" dirty="0"/>
              <a:t>ИКТ алати у функцији повећања мотивације код ученика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91595"/>
            <a:ext cx="6583680" cy="1531357"/>
          </a:xfrm>
        </p:spPr>
        <p:txBody>
          <a:bodyPr/>
          <a:lstStyle/>
          <a:p>
            <a:r>
              <a:rPr lang="sr-Cyrl-RS" dirty="0"/>
              <a:t>садржај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190827"/>
            <a:ext cx="6680718" cy="4375577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r-Cyrl-RS" dirty="0">
                <a:latin typeface="Arial Narrow" panose="020B0606020202030204" charset="0"/>
                <a:cs typeface="Arial Narrow" panose="020B0606020202030204" charset="0"/>
              </a:rPr>
              <a:t>ИКТ алати и савремена настава</a:t>
            </a:r>
            <a:endParaRPr lang="sr-Cyrl-RS" dirty="0">
              <a:latin typeface="Arial Narrow" panose="020B0606020202030204" charset="0"/>
              <a:cs typeface="Arial Narrow" panose="020B060602020203020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r-Cyrl-RS" dirty="0">
                <a:latin typeface="Arial Narrow" panose="020B0606020202030204" charset="0"/>
                <a:cs typeface="Arial Narrow" panose="020B0606020202030204" charset="0"/>
              </a:rPr>
              <a:t>Како најбоље искористити потенцијал нових технологија</a:t>
            </a:r>
            <a:endParaRPr lang="sr-Cyrl-RS" dirty="0">
              <a:latin typeface="Arial Narrow" panose="020B0606020202030204" charset="0"/>
              <a:cs typeface="Arial Narrow" panose="020B060602020203020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r-Cyrl-RS" dirty="0" err="1">
                <a:latin typeface="Arial Narrow" panose="020B0606020202030204" charset="0"/>
                <a:cs typeface="Arial Narrow" panose="020B0606020202030204" charset="0"/>
              </a:rPr>
              <a:t>Падлет</a:t>
            </a:r>
            <a:endParaRPr lang="sr-Cyrl-RS" dirty="0">
              <a:latin typeface="Arial Narrow" panose="020B0606020202030204" charset="0"/>
              <a:cs typeface="Arial Narrow" panose="020B060602020203020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r-Cyrl-RS" dirty="0" err="1">
                <a:latin typeface="Arial Narrow" panose="020B0606020202030204" charset="0"/>
                <a:cs typeface="Arial Narrow" panose="020B0606020202030204" charset="0"/>
              </a:rPr>
              <a:t>Ментиметар</a:t>
            </a:r>
            <a:endParaRPr lang="sr-Cyrl-RS" dirty="0">
              <a:latin typeface="Arial Narrow" panose="020B0606020202030204" charset="0"/>
              <a:cs typeface="Arial Narrow" panose="020B060602020203020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r-Cyrl-RS" dirty="0" err="1">
                <a:latin typeface="Arial Narrow" panose="020B0606020202030204" charset="0"/>
                <a:cs typeface="Arial Narrow" panose="020B0606020202030204" charset="0"/>
              </a:rPr>
              <a:t>Канва</a:t>
            </a:r>
            <a:endParaRPr lang="sr-Cyrl-RS" dirty="0">
              <a:latin typeface="Arial Narrow" panose="020B0606020202030204" charset="0"/>
              <a:cs typeface="Arial Narrow" panose="020B060602020203020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r-Cyrl-RS" dirty="0">
                <a:latin typeface="Arial Narrow" panose="020B0606020202030204" charset="0"/>
                <a:cs typeface="Arial Narrow" panose="020B0606020202030204" charset="0"/>
              </a:rPr>
              <a:t>Стори </a:t>
            </a:r>
            <a:r>
              <a:rPr lang="sr-Cyrl-RS" dirty="0" err="1">
                <a:latin typeface="Arial Narrow" panose="020B0606020202030204" charset="0"/>
                <a:cs typeface="Arial Narrow" panose="020B0606020202030204" charset="0"/>
              </a:rPr>
              <a:t>џампер</a:t>
            </a:r>
            <a:endParaRPr lang="sr-Cyrl-RS" dirty="0">
              <a:latin typeface="Arial Narrow" panose="020B0606020202030204" charset="0"/>
              <a:cs typeface="Arial Narrow" panose="020B060602020203020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r-Cyrl-RS" dirty="0">
                <a:latin typeface="Arial Narrow" panose="020B0606020202030204" charset="0"/>
                <a:cs typeface="Arial Narrow" panose="020B0606020202030204" charset="0"/>
              </a:rPr>
              <a:t>К</a:t>
            </a:r>
            <a:r>
              <a:rPr lang="sr-Latn-RS" dirty="0">
                <a:latin typeface="Arial Narrow" panose="020B0606020202030204" charset="0"/>
                <a:cs typeface="Arial Narrow" panose="020B0606020202030204" charset="0"/>
              </a:rPr>
              <a:t>e</a:t>
            </a:r>
            <a:r>
              <a:rPr lang="sr-Cyrl-RS" dirty="0" err="1">
                <a:latin typeface="Arial Narrow" panose="020B0606020202030204" charset="0"/>
                <a:cs typeface="Arial Narrow" panose="020B0606020202030204" charset="0"/>
              </a:rPr>
              <a:t>пкат</a:t>
            </a:r>
            <a:endParaRPr lang="sr-Cyrl-RS" dirty="0">
              <a:latin typeface="Arial Narrow" panose="020B0606020202030204" charset="0"/>
              <a:cs typeface="Arial Narrow" panose="020B060602020203020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2441" y="1061623"/>
            <a:ext cx="5723586" cy="4739104"/>
          </a:xfrm>
        </p:spPr>
        <p:txBody>
          <a:bodyPr/>
          <a:lstStyle/>
          <a:p>
            <a:pPr algn="ctr"/>
            <a:r>
              <a:rPr lang="sr-Cyrl-RS" dirty="0"/>
              <a:t>ИКТ алати и савремена настава</a:t>
            </a:r>
            <a:br>
              <a:rPr lang="sr-Cyrl-RS" dirty="0"/>
            </a:br>
            <a:endParaRPr lang="en-US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1"/>
          </p:nvPr>
        </p:nvPicPr>
        <p:blipFill>
          <a:blip r:embed="rId1"/>
          <a:srcRect l="23006" r="23006"/>
          <a:stretch>
            <a:fillRect/>
          </a:stretch>
        </p:blipFill>
        <p:spPr>
          <a:xfrm>
            <a:off x="443345" y="0"/>
            <a:ext cx="4344695" cy="6359525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3527" y="968316"/>
            <a:ext cx="9806473" cy="4739104"/>
          </a:xfrm>
        </p:spPr>
        <p:txBody>
          <a:bodyPr/>
          <a:lstStyle/>
          <a:p>
            <a:r>
              <a:rPr lang="ru-RU" sz="2400" b="0" cap="none" dirty="0">
                <a:solidFill>
                  <a:schemeClr val="tx1"/>
                </a:solidFill>
                <a:latin typeface="Arial Narrow" panose="020B0606020202030204" charset="0"/>
                <a:cs typeface="Arial Narrow" panose="020B0606020202030204" charset="0"/>
              </a:rPr>
              <a:t> </a:t>
            </a:r>
            <a:br>
              <a:rPr lang="ru-RU" sz="2400" b="0" cap="none" dirty="0">
                <a:solidFill>
                  <a:schemeClr val="tx1"/>
                </a:solidFill>
                <a:latin typeface="Arial Narrow" panose="020B0606020202030204" charset="0"/>
                <a:cs typeface="Arial Narrow" panose="020B0606020202030204" charset="0"/>
              </a:rPr>
            </a:br>
            <a:br>
              <a:rPr lang="ru-RU" sz="2400" b="0" cap="none" dirty="0">
                <a:solidFill>
                  <a:schemeClr val="tx1"/>
                </a:solidFill>
                <a:latin typeface="Arial Narrow" panose="020B0606020202030204" charset="0"/>
                <a:cs typeface="Arial Narrow" panose="020B0606020202030204" charset="0"/>
              </a:rPr>
            </a:br>
            <a:br>
              <a:rPr lang="ru-RU" sz="2400" b="0" cap="none" dirty="0">
                <a:solidFill>
                  <a:schemeClr val="tx1"/>
                </a:solidFill>
                <a:latin typeface="Arial Narrow" panose="020B0606020202030204" charset="0"/>
                <a:cs typeface="Arial Narrow" panose="020B0606020202030204" charset="0"/>
              </a:rPr>
            </a:b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Савремену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наставу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одликује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учење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увиђањем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,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истраживањем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и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решавањем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проблема (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Клепић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2018).</a:t>
            </a:r>
            <a:b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</a:br>
            <a:b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</a:br>
            <a:b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</a:b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Као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део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савремене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наставе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издваја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се и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употреба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нових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технологија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,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која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омогућава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вишечулност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у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примању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информација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, те самим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тим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боље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усвајање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и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трајније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задржавање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, а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осим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тога, ИКТ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алати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могу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значајно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допринети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томе да начини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учења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буду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креативни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,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занимљиви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и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разноврсни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(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Оквир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дигиталних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компетенција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– Наставник за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дигитално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доба 2019).</a:t>
            </a:r>
            <a:b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</a:br>
            <a:br>
              <a:rPr lang="ru-RU" sz="2400" b="0" cap="none" dirty="0">
                <a:solidFill>
                  <a:schemeClr val="tx1"/>
                </a:solidFill>
                <a:latin typeface="Arial Narrow" panose="020B0606020202030204" charset="0"/>
                <a:cs typeface="Arial Narrow" panose="020B0606020202030204" charset="0"/>
              </a:rPr>
            </a:br>
            <a:endParaRPr lang="ru-RU" sz="2400" b="0" cap="none" dirty="0">
              <a:solidFill>
                <a:schemeClr val="tx1"/>
              </a:solidFill>
              <a:latin typeface="Arial Narrow" panose="020B0606020202030204" charset="0"/>
              <a:cs typeface="Arial Narrow" panose="020B060602020203020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3527" y="968316"/>
            <a:ext cx="9806473" cy="4739104"/>
          </a:xfrm>
        </p:spPr>
        <p:txBody>
          <a:bodyPr/>
          <a:lstStyle/>
          <a:p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b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</a:b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Нове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технологије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у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настави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могу да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имају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велику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улогу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у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развијању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мотивације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и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интересовања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код ученика, а на наставнику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је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да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осмисли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начине на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које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ће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ИКТ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алате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имплементирати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тако да код ученика пробуди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унутрашњу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мотивацију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.</a:t>
            </a:r>
            <a:endParaRPr lang="ru-RU" sz="2400" b="0" cap="none" dirty="0">
              <a:latin typeface="Arial Narrow" panose="020B0606020202030204" charset="0"/>
              <a:cs typeface="Arial Narrow" panose="020B060602020203020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2441" y="1061623"/>
            <a:ext cx="5723586" cy="4739104"/>
          </a:xfrm>
        </p:spPr>
        <p:txBody>
          <a:bodyPr/>
          <a:lstStyle/>
          <a:p>
            <a:pPr algn="ctr"/>
            <a:r>
              <a:rPr lang="sr-Cyrl-RS" dirty="0"/>
              <a:t>Како најбоље искористити потенцијал нових технологија</a:t>
            </a:r>
            <a:br>
              <a:rPr lang="sr-Cyrl-RS" dirty="0"/>
            </a:br>
            <a:br>
              <a:rPr lang="sr-Cyrl-RS" dirty="0"/>
            </a:br>
            <a:endParaRPr lang="en-US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1"/>
          </p:nvPr>
        </p:nvPicPr>
        <p:blipFill>
          <a:blip r:embed="rId1"/>
          <a:srcRect l="23006" r="23006"/>
          <a:stretch>
            <a:fillRect/>
          </a:stretch>
        </p:blipFill>
        <p:spPr>
          <a:xfrm>
            <a:off x="443345" y="0"/>
            <a:ext cx="4344695" cy="6359525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3527" y="968316"/>
            <a:ext cx="9806473" cy="4739104"/>
          </a:xfrm>
        </p:spPr>
        <p:txBody>
          <a:bodyPr/>
          <a:lstStyle/>
          <a:p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b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</a:b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Да би исходи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учења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били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успешни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,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неопходна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је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интеграција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педагогије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и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технологије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. Другим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речима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,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није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довољно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само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користити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веб-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алате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,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већ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је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неопходно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да наставник оправдано и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сврсисходно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употреби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алат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у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оквиру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наставе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и то тако да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подстакне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ангажованост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ученика и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њихову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међусобну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sz="2400" b="0" cap="none" dirty="0" err="1">
                <a:latin typeface="Arial Narrow" panose="020B0606020202030204" charset="0"/>
                <a:cs typeface="Arial Narrow" panose="020B0606020202030204" charset="0"/>
              </a:rPr>
              <a:t>сарадњу</a:t>
            </a:r>
            <a:r>
              <a:rPr lang="ru-RU" sz="2400" b="0" cap="none" dirty="0">
                <a:latin typeface="Arial Narrow" panose="020B0606020202030204" charset="0"/>
                <a:cs typeface="Arial Narrow" panose="020B0606020202030204" charset="0"/>
              </a:rPr>
              <a:t>.</a:t>
            </a:r>
            <a:endParaRPr lang="ru-RU" sz="2400" b="0" cap="none" dirty="0">
              <a:latin typeface="Arial Narrow" panose="020B0606020202030204" charset="0"/>
              <a:cs typeface="Arial Narrow" panose="020B060602020203020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057275"/>
            <a:ext cx="5259705" cy="1986280"/>
          </a:xfrm>
        </p:spPr>
        <p:txBody>
          <a:bodyPr/>
          <a:lstStyle/>
          <a:p>
            <a:r>
              <a:rPr lang="sr-Cyrl-RS" dirty="0" err="1"/>
              <a:t>Падлет </a:t>
            </a:r>
            <a:endParaRPr lang="sr-Latn-RS" altLang="sr-Cyrl-RS" dirty="0" err="1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914400" y="3429020"/>
            <a:ext cx="5259554" cy="2233233"/>
          </a:xfrm>
        </p:spPr>
        <p:txBody>
          <a:bodyPr>
            <a:normAutofit/>
          </a:bodyPr>
          <a:lstStyle/>
          <a:p>
            <a:r>
              <a:rPr lang="sr-Cyrl-RS" dirty="0">
                <a:latin typeface="Arial Narrow" panose="020B0606020202030204" charset="0"/>
                <a:cs typeface="Arial Narrow" panose="020B0606020202030204" charset="0"/>
              </a:rPr>
              <a:t>Веб-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алат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који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омогућава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корисницима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да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креирају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заједничке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онлајн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садржаје</a:t>
            </a:r>
            <a:r>
              <a:rPr lang="sr-Cyrl-RS" altLang="ru-RU" dirty="0" err="1">
                <a:latin typeface="Arial Narrow" panose="020B0606020202030204" charset="0"/>
                <a:cs typeface="Arial Narrow" panose="020B0606020202030204" charset="0"/>
              </a:rPr>
              <a:t> који укључују 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текст,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слике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, видео-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материјал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. </a:t>
            </a:r>
            <a:endParaRPr lang="ru-RU" dirty="0">
              <a:latin typeface="Arial Narrow" panose="020B0606020202030204" charset="0"/>
              <a:cs typeface="Arial Narrow" panose="020B0606020202030204" charset="0"/>
            </a:endParaRPr>
          </a:p>
          <a:p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Врло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једноставан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за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употребу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. </a:t>
            </a:r>
            <a:endParaRPr lang="ru-RU" dirty="0">
              <a:latin typeface="Arial Narrow" panose="020B0606020202030204" charset="0"/>
              <a:cs typeface="Arial Narrow" panose="020B0606020202030204" charset="0"/>
            </a:endParaRPr>
          </a:p>
          <a:p>
            <a:endParaRPr lang="en-US" dirty="0">
              <a:latin typeface="Arial Narrow" panose="020B0606020202030204" charset="0"/>
              <a:cs typeface="Arial Narrow" panose="020B0606020202030204" charset="0"/>
            </a:endParaRPr>
          </a:p>
          <a:p>
            <a:r>
              <a:rPr lang="sr-Latn-RS" altLang="en-US" i="1" dirty="0">
                <a:latin typeface="Arial Narrow" panose="020B0606020202030204" charset="0"/>
                <a:cs typeface="Arial Narrow" panose="020B0606020202030204" charset="0"/>
              </a:rPr>
              <a:t>padlet.com</a:t>
            </a:r>
            <a:endParaRPr lang="sr-Latn-RS" altLang="en-US" i="1" dirty="0">
              <a:latin typeface="Arial Narrow" panose="020B0606020202030204" charset="0"/>
              <a:cs typeface="Arial Narrow" panose="020B0606020202030204" charset="0"/>
            </a:endParaRPr>
          </a:p>
        </p:txBody>
      </p:sp>
      <p:pic>
        <p:nvPicPr>
          <p:cNvPr id="17" name="Picture Placeholder 16"/>
          <p:cNvPicPr>
            <a:picLocks noGrp="1" noChangeAspect="1"/>
          </p:cNvPicPr>
          <p:nvPr>
            <p:ph type="pic" sz="quarter" idx="11"/>
          </p:nvPr>
        </p:nvPicPr>
        <p:blipFill>
          <a:blip r:embed="rId1"/>
          <a:srcRect l="27534" r="27534"/>
          <a:stretch>
            <a:fillRect/>
          </a:stretch>
        </p:blipFill>
        <p:spPr>
          <a:xfrm>
            <a:off x="7511143" y="410780"/>
            <a:ext cx="4247746" cy="6303355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sz="2400" dirty="0"/>
              <a:t>Пример употребе</a:t>
            </a:r>
            <a:endParaRPr lang="en-US" sz="2400" dirty="0"/>
          </a:p>
        </p:txBody>
      </p:sp>
      <p:pic>
        <p:nvPicPr>
          <p:cNvPr id="6" name="Content Placeholder 5">
            <a:hlinkClick r:id="rId1"/>
          </p:cNvPr>
          <p:cNvPicPr>
            <a:picLocks noGrp="1" noChangeAspect="1"/>
          </p:cNvPicPr>
          <p:nvPr>
            <p:ph idx="13"/>
          </p:nvPr>
        </p:nvPicPr>
        <p:blipFill>
          <a:blip r:embed="rId2"/>
          <a:stretch>
            <a:fillRect/>
          </a:stretch>
        </p:blipFill>
        <p:spPr>
          <a:xfrm>
            <a:off x="605790" y="2331720"/>
            <a:ext cx="7306310" cy="4225290"/>
          </a:xfrm>
        </p:spPr>
      </p:pic>
      <p:pic>
        <p:nvPicPr>
          <p:cNvPr id="4" name="Picture Placeholder 3" descr="qr_code (1)"/>
          <p:cNvPicPr>
            <a:picLocks noChangeAspect="1"/>
          </p:cNvPicPr>
          <p:nvPr>
            <p:ph type="pic" sz="quarter" idx="14"/>
          </p:nvPr>
        </p:nvPicPr>
        <p:blipFill>
          <a:blip r:embed="rId3"/>
          <a:stretch>
            <a:fillRect/>
          </a:stretch>
        </p:blipFill>
        <p:spPr>
          <a:xfrm>
            <a:off x="9148445" y="3785235"/>
            <a:ext cx="2788920" cy="278892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057275"/>
            <a:ext cx="5259705" cy="1781175"/>
          </a:xfrm>
        </p:spPr>
        <p:txBody>
          <a:bodyPr/>
          <a:lstStyle/>
          <a:p>
            <a:r>
              <a:rPr lang="sr-Cyrl-RS" dirty="0" err="1"/>
              <a:t>Ментиметар</a:t>
            </a:r>
            <a:r>
              <a:rPr lang="sr-Latn-RS" altLang="sr-Cyrl-RS" dirty="0" err="1"/>
              <a:t> </a:t>
            </a:r>
            <a:endParaRPr lang="sr-Latn-RS" altLang="sr-Cyrl-RS" dirty="0" err="1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866775" y="3252470"/>
            <a:ext cx="5973445" cy="3173730"/>
          </a:xfrm>
        </p:spPr>
        <p:txBody>
          <a:bodyPr>
            <a:normAutofit lnSpcReduction="10000"/>
          </a:bodyPr>
          <a:lstStyle/>
          <a:p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Ментиметaр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је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алат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у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оквиру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ког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ученици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могу да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изнесу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своје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ставове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о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одређеним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питањима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,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учествују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у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анкети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,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одговарају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на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питања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у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реалном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времену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и потом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стекну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увиде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у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исправност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својих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одговора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или степен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заступљености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различитих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ставова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. </a:t>
            </a:r>
            <a:endParaRPr lang="ru-RU" dirty="0">
              <a:latin typeface="Arial Narrow" panose="020B0606020202030204" charset="0"/>
              <a:cs typeface="Arial Narrow" panose="020B0606020202030204" charset="0"/>
            </a:endParaRPr>
          </a:p>
          <a:p>
            <a:endParaRPr lang="ru-RU" dirty="0">
              <a:latin typeface="Arial Narrow" panose="020B0606020202030204" charset="0"/>
              <a:cs typeface="Arial Narrow" panose="020B0606020202030204" charset="0"/>
            </a:endParaRPr>
          </a:p>
          <a:p>
            <a:r>
              <a:rPr lang="en-US" i="1" dirty="0">
                <a:latin typeface="Arial Narrow" panose="020B0606020202030204" charset="0"/>
                <a:cs typeface="Arial Narrow" panose="020B0606020202030204" charset="0"/>
              </a:rPr>
              <a:t>mentimeter.com</a:t>
            </a:r>
            <a:endParaRPr lang="ru-RU" dirty="0">
              <a:latin typeface="Arial Narrow" panose="020B0606020202030204" charset="0"/>
              <a:cs typeface="Arial Narrow" panose="020B0606020202030204" charset="0"/>
            </a:endParaRPr>
          </a:p>
          <a:p>
            <a:endParaRPr lang="ru-RU" dirty="0">
              <a:latin typeface="Arial Narrow" panose="020B0606020202030204" charset="0"/>
              <a:cs typeface="Arial Narrow" panose="020B0606020202030204" charset="0"/>
            </a:endParaRPr>
          </a:p>
          <a:p>
            <a:endParaRPr lang="en-US" dirty="0">
              <a:latin typeface="Arial Narrow" panose="020B0606020202030204" charset="0"/>
              <a:cs typeface="Arial Narrow" panose="020B0606020202030204" charset="0"/>
            </a:endParaRPr>
          </a:p>
          <a:p>
            <a:endParaRPr lang="en-US" dirty="0">
              <a:latin typeface="Arial Narrow" panose="020B0606020202030204" charset="0"/>
              <a:cs typeface="Arial Narrow" panose="020B060602020203020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67126" y="391887"/>
            <a:ext cx="4211215" cy="631682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sz="2400" dirty="0"/>
              <a:t>Пример употребе</a:t>
            </a:r>
            <a:endParaRPr lang="en-US" sz="2400" dirty="0"/>
          </a:p>
        </p:txBody>
      </p:sp>
      <p:pic>
        <p:nvPicPr>
          <p:cNvPr id="11" name="Content Placeholder 10">
            <a:hlinkClick r:id="rId1"/>
          </p:cNvPr>
          <p:cNvPicPr>
            <a:picLocks noGrp="1" noChangeAspect="1"/>
          </p:cNvPicPr>
          <p:nvPr>
            <p:ph idx="13"/>
          </p:nvPr>
        </p:nvPicPr>
        <p:blipFill>
          <a:blip r:embed="rId2"/>
          <a:stretch>
            <a:fillRect/>
          </a:stretch>
        </p:blipFill>
        <p:spPr>
          <a:xfrm>
            <a:off x="616585" y="2331720"/>
            <a:ext cx="7465695" cy="4044950"/>
          </a:xfrm>
        </p:spPr>
      </p:pic>
      <p:pic>
        <p:nvPicPr>
          <p:cNvPr id="3" name="Picture Placeholder 2" descr="mentimeter_qr_code (1)"/>
          <p:cNvPicPr>
            <a:picLocks noChangeAspect="1"/>
          </p:cNvPicPr>
          <p:nvPr>
            <p:ph type="pic" sz="quarter" idx="14"/>
          </p:nvPr>
        </p:nvPicPr>
        <p:blipFill>
          <a:blip r:embed="rId3"/>
          <a:stretch>
            <a:fillRect/>
          </a:stretch>
        </p:blipFill>
        <p:spPr>
          <a:xfrm>
            <a:off x="8989695" y="3530600"/>
            <a:ext cx="3202305" cy="320230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5155" y="1057275"/>
            <a:ext cx="5259705" cy="1986280"/>
          </a:xfrm>
        </p:spPr>
        <p:txBody>
          <a:bodyPr/>
          <a:lstStyle/>
          <a:p>
            <a:r>
              <a:rPr lang="sr-Cyrl-RS" dirty="0" err="1"/>
              <a:t>Канва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530860" y="3391535"/>
            <a:ext cx="5833110" cy="2841625"/>
          </a:xfrm>
        </p:spPr>
        <p:txBody>
          <a:bodyPr/>
          <a:lstStyle/>
          <a:p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Коришћењем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Kанве</a:t>
            </a:r>
            <a:r>
              <a:rPr lang="sr-Latn-RS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наставници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могу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унапредити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наставу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, док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ученици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могу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развијати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креативност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,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учити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како да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презентују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информације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и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израђују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мултимедијалне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пројекте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.</a:t>
            </a:r>
            <a:endParaRPr lang="ru-RU" dirty="0">
              <a:latin typeface="Arial Narrow" panose="020B0606020202030204" charset="0"/>
              <a:cs typeface="Arial Narrow" panose="020B0606020202030204" charset="0"/>
            </a:endParaRPr>
          </a:p>
          <a:p>
            <a:endParaRPr lang="ru-RU" dirty="0">
              <a:latin typeface="Arial Narrow" panose="020B0606020202030204" charset="0"/>
              <a:cs typeface="Arial Narrow" panose="020B0606020202030204" charset="0"/>
            </a:endParaRPr>
          </a:p>
          <a:p>
            <a:r>
              <a:rPr lang="en-US" altLang="ru-RU" i="1" dirty="0">
                <a:latin typeface="Arial Narrow" panose="020B0606020202030204" charset="0"/>
                <a:cs typeface="Arial Narrow" panose="020B0606020202030204" charset="0"/>
              </a:rPr>
              <a:t>canva.com</a:t>
            </a:r>
            <a:endParaRPr lang="ru-RU" dirty="0">
              <a:latin typeface="Arial Narrow" panose="020B0606020202030204" charset="0"/>
              <a:cs typeface="Arial Narrow" panose="020B0606020202030204" charset="0"/>
            </a:endParaRPr>
          </a:p>
          <a:p>
            <a:endParaRPr lang="en-US" dirty="0">
              <a:latin typeface="Arial Narrow" panose="020B0606020202030204" charset="0"/>
              <a:cs typeface="Arial Narrow" panose="020B060602020203020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36030" y="2419350"/>
            <a:ext cx="5390515" cy="381381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56" y="625150"/>
            <a:ext cx="3928187" cy="727789"/>
          </a:xfrm>
        </p:spPr>
        <p:txBody>
          <a:bodyPr/>
          <a:lstStyle/>
          <a:p>
            <a:r>
              <a:rPr lang="sr-Cyrl-RS" sz="2400" dirty="0"/>
              <a:t>Пример употребе</a:t>
            </a:r>
            <a:endParaRPr lang="en-US" sz="2400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9210510" y="3965510"/>
            <a:ext cx="2788920" cy="2788920"/>
          </a:xfrm>
        </p:spPr>
      </p:pic>
      <p:pic>
        <p:nvPicPr>
          <p:cNvPr id="13" name="Picture 12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9792" y="1629564"/>
            <a:ext cx="3536302" cy="500251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1060" y="1057275"/>
            <a:ext cx="5259705" cy="1995805"/>
          </a:xfrm>
        </p:spPr>
        <p:txBody>
          <a:bodyPr/>
          <a:lstStyle/>
          <a:p>
            <a:r>
              <a:rPr lang="sr-Cyrl-RS" dirty="0"/>
              <a:t>Стори </a:t>
            </a:r>
            <a:r>
              <a:rPr lang="sr-Cyrl-RS" dirty="0" err="1"/>
              <a:t>џампер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857250" y="3429000"/>
            <a:ext cx="5263515" cy="2604135"/>
          </a:xfrm>
        </p:spPr>
        <p:txBody>
          <a:bodyPr/>
          <a:lstStyle/>
          <a:p>
            <a:r>
              <a:rPr lang="sr-Cyrl-RS" dirty="0">
                <a:latin typeface="Arial Narrow" panose="020B0606020202030204" charset="0"/>
                <a:cs typeface="Arial Narrow" panose="020B0606020202030204" charset="0"/>
              </a:rPr>
              <a:t>Стори </a:t>
            </a:r>
            <a:r>
              <a:rPr lang="sr-Cyrl-RS" dirty="0" err="1">
                <a:latin typeface="Arial Narrow" panose="020B0606020202030204" charset="0"/>
                <a:cs typeface="Arial Narrow" panose="020B0606020202030204" charset="0"/>
              </a:rPr>
              <a:t>џампер</a:t>
            </a:r>
            <a:r>
              <a:rPr lang="sr-Cyrl-RS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је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веб-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алат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који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омогућава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корисницима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да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креирају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и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илуструју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своје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књиге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; </a:t>
            </a:r>
            <a:r>
              <a:rPr lang="sr-Cyrl-RS" altLang="ru-RU" dirty="0" err="1">
                <a:latin typeface="Arial Narrow" panose="020B0606020202030204" charset="0"/>
                <a:cs typeface="Arial Narrow" panose="020B0606020202030204" charset="0"/>
              </a:rPr>
              <a:t>на једноставан начин могуће је направити своју е-књигу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. </a:t>
            </a:r>
            <a:endParaRPr lang="ru-RU" dirty="0">
              <a:latin typeface="Arial Narrow" panose="020B0606020202030204" charset="0"/>
              <a:cs typeface="Arial Narrow" panose="020B0606020202030204" charset="0"/>
            </a:endParaRPr>
          </a:p>
          <a:p>
            <a:endParaRPr lang="ru-RU" dirty="0">
              <a:latin typeface="Arial Narrow" panose="020B0606020202030204" charset="0"/>
              <a:cs typeface="Arial Narrow" panose="020B0606020202030204" charset="0"/>
            </a:endParaRPr>
          </a:p>
          <a:p>
            <a:r>
              <a:rPr lang="en-US" altLang="ru-RU" i="1" dirty="0">
                <a:latin typeface="Arial Narrow" panose="020B0606020202030204" charset="0"/>
                <a:cs typeface="Arial Narrow" panose="020B0606020202030204" charset="0"/>
              </a:rPr>
              <a:t>storyjumper.com</a:t>
            </a:r>
            <a:endParaRPr lang="ru-RU" i="1" dirty="0">
              <a:latin typeface="Arial Narrow" panose="020B0606020202030204" charset="0"/>
              <a:cs typeface="Arial Narrow" panose="020B0606020202030204" charset="0"/>
            </a:endParaRPr>
          </a:p>
          <a:p>
            <a:endParaRPr lang="en-US" i="1" dirty="0">
              <a:latin typeface="Arial Narrow" panose="020B0606020202030204" charset="0"/>
              <a:cs typeface="Arial Narrow" panose="020B0606020202030204" charset="0"/>
            </a:endParaRPr>
          </a:p>
        </p:txBody>
      </p:sp>
      <p:pic>
        <p:nvPicPr>
          <p:cNvPr id="18" name="Picture Placeholder 17"/>
          <p:cNvPicPr>
            <a:picLocks noGrp="1" noChangeAspect="1"/>
          </p:cNvPicPr>
          <p:nvPr>
            <p:ph type="pic" sz="quarter" idx="11"/>
          </p:nvPr>
        </p:nvPicPr>
        <p:blipFill>
          <a:blip r:embed="rId1"/>
          <a:srcRect l="31045" r="31045"/>
          <a:stretch>
            <a:fillRect/>
          </a:stretch>
        </p:blipFill>
        <p:spPr/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56" y="625150"/>
            <a:ext cx="3928187" cy="727789"/>
          </a:xfrm>
        </p:spPr>
        <p:txBody>
          <a:bodyPr/>
          <a:lstStyle/>
          <a:p>
            <a:r>
              <a:rPr lang="sr-Cyrl-RS" sz="2400" dirty="0"/>
              <a:t>Пример употребе</a:t>
            </a:r>
            <a:endParaRPr lang="en-US" sz="2400" dirty="0"/>
          </a:p>
        </p:txBody>
      </p:sp>
      <p:pic>
        <p:nvPicPr>
          <p:cNvPr id="9" name="Content Placeholder 8">
            <a:hlinkClick r:id="rId1"/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2823" y="2313993"/>
            <a:ext cx="7612762" cy="4226766"/>
          </a:xfr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7952" y="3683259"/>
            <a:ext cx="2857500" cy="2857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057275"/>
            <a:ext cx="5259705" cy="1995805"/>
          </a:xfrm>
        </p:spPr>
        <p:txBody>
          <a:bodyPr/>
          <a:lstStyle/>
          <a:p>
            <a:r>
              <a:rPr lang="sr-Cyrl-RS" dirty="0" err="1"/>
              <a:t>Кепк</a:t>
            </a:r>
            <a:r>
              <a:rPr lang="sr-Latn-RS" dirty="0"/>
              <a:t>A</a:t>
            </a:r>
            <a:r>
              <a:rPr lang="sr-Cyrl-RS" dirty="0"/>
              <a:t>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819785" y="3429000"/>
            <a:ext cx="5686425" cy="2737485"/>
          </a:xfrm>
        </p:spPr>
        <p:txBody>
          <a:bodyPr>
            <a:normAutofit/>
          </a:bodyPr>
          <a:lstStyle/>
          <a:p>
            <a:r>
              <a:rPr lang="sr-Cyrl-RS" dirty="0" err="1">
                <a:latin typeface="Arial Narrow" panose="020B0606020202030204" charset="0"/>
                <a:cs typeface="Arial Narrow" panose="020B0606020202030204" charset="0"/>
              </a:rPr>
              <a:t>Кепкат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је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бесплатан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алат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за видео-монтажу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који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омогућава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корисницима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да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брзо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и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једноставно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уређују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видео-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записе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.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Има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велик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избор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функција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и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врло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је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једноставан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 за </a:t>
            </a:r>
            <a:r>
              <a:rPr lang="ru-RU" dirty="0" err="1">
                <a:latin typeface="Arial Narrow" panose="020B0606020202030204" charset="0"/>
                <a:cs typeface="Arial Narrow" panose="020B0606020202030204" charset="0"/>
              </a:rPr>
              <a:t>употребу</a:t>
            </a:r>
            <a:r>
              <a:rPr lang="ru-RU" dirty="0">
                <a:latin typeface="Arial Narrow" panose="020B0606020202030204" charset="0"/>
                <a:cs typeface="Arial Narrow" panose="020B0606020202030204" charset="0"/>
              </a:rPr>
              <a:t>.</a:t>
            </a:r>
            <a:endParaRPr lang="ru-RU" dirty="0">
              <a:latin typeface="Arial Narrow" panose="020B0606020202030204" charset="0"/>
              <a:cs typeface="Arial Narrow" panose="020B0606020202030204" charset="0"/>
            </a:endParaRPr>
          </a:p>
          <a:p>
            <a:endParaRPr lang="en-US" dirty="0">
              <a:latin typeface="Arial Narrow" panose="020B0606020202030204" charset="0"/>
              <a:cs typeface="Arial Narrow" panose="020B0606020202030204" charset="0"/>
            </a:endParaRPr>
          </a:p>
          <a:p>
            <a:r>
              <a:rPr lang="en-US" i="1" dirty="0">
                <a:latin typeface="Arial Narrow" panose="020B0606020202030204" charset="0"/>
                <a:cs typeface="Arial Narrow" panose="020B0606020202030204" charset="0"/>
              </a:rPr>
              <a:t>capcut.com</a:t>
            </a:r>
            <a:endParaRPr lang="en-US" i="1" dirty="0">
              <a:latin typeface="Arial Narrow" panose="020B0606020202030204" charset="0"/>
              <a:cs typeface="Arial Narrow" panose="020B0606020202030204" charset="0"/>
            </a:endParaRPr>
          </a:p>
        </p:txBody>
      </p:sp>
      <p:pic>
        <p:nvPicPr>
          <p:cNvPr id="10" name="Picture Placeholder 9"/>
          <p:cNvPicPr>
            <a:picLocks noGrp="1" noChangeAspect="1"/>
          </p:cNvPicPr>
          <p:nvPr>
            <p:ph type="pic" sz="quarter" idx="11"/>
          </p:nvPr>
        </p:nvPicPr>
        <p:blipFill>
          <a:blip r:embed="rId1"/>
          <a:srcRect t="542" b="542"/>
          <a:stretch>
            <a:fillRect/>
          </a:stretch>
        </p:blipFill>
        <p:spPr/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0565" y="643254"/>
            <a:ext cx="7965461" cy="994164"/>
          </a:xfrm>
        </p:spPr>
        <p:txBody>
          <a:bodyPr/>
          <a:lstStyle/>
          <a:p>
            <a:r>
              <a:rPr lang="sr-Cyrl-RS" dirty="0"/>
              <a:t>Закључна разматрања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2697480" y="1890395"/>
            <a:ext cx="9269095" cy="4610100"/>
          </a:xfrm>
        </p:spPr>
        <p:txBody>
          <a:bodyPr>
            <a:noAutofit/>
          </a:bodyPr>
          <a:lstStyle/>
          <a:p>
            <a:r>
              <a:rPr lang="sr-Cyrl-RS" sz="2400" dirty="0">
                <a:latin typeface="Arial Narrow" panose="020B0606020202030204" charset="0"/>
                <a:cs typeface="Arial Narrow" panose="020B0606020202030204" charset="0"/>
              </a:rPr>
              <a:t>Наставници имају на располагању велик број различитих ИКТ алата, врло једноставних за коришћење, који наставу могу учинити интересантнијом. </a:t>
            </a:r>
            <a:endParaRPr lang="en-US" sz="2400" dirty="0">
              <a:latin typeface="Arial Narrow" panose="020B0606020202030204" charset="0"/>
              <a:cs typeface="Arial Narrow" panose="020B0606020202030204" charset="0"/>
            </a:endParaRPr>
          </a:p>
          <a:p>
            <a:r>
              <a:rPr lang="sr-Cyrl-RS" sz="2400" dirty="0">
                <a:latin typeface="Arial Narrow" panose="020B0606020202030204" charset="0"/>
                <a:cs typeface="Arial Narrow" panose="020B0606020202030204" charset="0"/>
              </a:rPr>
              <a:t>Ниједан ИКТ алат не може да замени наставника; они су ту да допуне већ постојеће методе и пробуде интересовање код ученика. </a:t>
            </a:r>
            <a:endParaRPr lang="en-US" sz="2400" dirty="0">
              <a:latin typeface="Arial Narrow" panose="020B0606020202030204" charset="0"/>
              <a:cs typeface="Arial Narrow" panose="020B0606020202030204" charset="0"/>
            </a:endParaRPr>
          </a:p>
          <a:p>
            <a:r>
              <a:rPr lang="sr-Cyrl-RS" sz="2400" dirty="0">
                <a:latin typeface="Arial Narrow" panose="020B0606020202030204" charset="0"/>
                <a:cs typeface="Arial Narrow" panose="020B0606020202030204" charset="0"/>
              </a:rPr>
              <a:t>Веома је важно да ученик буде ангажован, те да развија тимски дух и стиче вештине сарадње у тиму, а да задаци буду примерене тежине.</a:t>
            </a:r>
            <a:endParaRPr lang="en-US" sz="2400" dirty="0">
              <a:latin typeface="Arial Narrow" panose="020B0606020202030204" charset="0"/>
              <a:cs typeface="Arial Narrow" panose="020B0606020202030204" charset="0"/>
            </a:endParaRPr>
          </a:p>
          <a:p>
            <a:r>
              <a:rPr lang="sr-Cyrl-RS" sz="2400" dirty="0">
                <a:latin typeface="Arial Narrow" panose="020B0606020202030204" charset="0"/>
                <a:cs typeface="Arial Narrow" panose="020B0606020202030204" charset="0"/>
              </a:rPr>
              <a:t>ИКТ алате можемо једнако успешно користити како за обраду новог градива, тако и за потребе обнављања, односно систематизације, па чак и за проверу знања. </a:t>
            </a:r>
            <a:endParaRPr lang="sr-Cyrl-RS" sz="2400" dirty="0">
              <a:latin typeface="Arial Narrow" panose="020B0606020202030204" charset="0"/>
              <a:cs typeface="Arial Narrow" panose="020B0606020202030204" charset="0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sr-Cyrl-RS"/>
              <a:t>Скенирај ме :) </a:t>
            </a:r>
            <a:endParaRPr lang="sr-Cyrl-RS"/>
          </a:p>
        </p:txBody>
      </p:sp>
      <p:pic>
        <p:nvPicPr>
          <p:cNvPr id="5" name="Content Placeholder 4" descr="mentimeter_qr_code (2)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5184775" y="2553970"/>
            <a:ext cx="3996690" cy="399669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4809" y="1057274"/>
            <a:ext cx="7043617" cy="2520217"/>
          </a:xfrm>
        </p:spPr>
        <p:txBody>
          <a:bodyPr/>
          <a:lstStyle/>
          <a:p>
            <a:r>
              <a:rPr lang="sr-Cyrl-RS" dirty="0"/>
              <a:t>Хвала на пажњи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1"/>
          </p:nvPr>
        </p:nvSpPr>
        <p:spPr>
          <a:xfrm>
            <a:off x="4364808" y="3808750"/>
            <a:ext cx="7043618" cy="2233233"/>
          </a:xfrm>
        </p:spPr>
        <p:txBody>
          <a:bodyPr/>
          <a:lstStyle/>
          <a:p>
            <a:pPr algn="r"/>
            <a:endParaRPr lang="en-US" dirty="0">
              <a:latin typeface="Arial Narrow" panose="020B0606020202030204" charset="0"/>
              <a:cs typeface="Arial Narrow" panose="020B0606020202030204" charset="0"/>
            </a:endParaRPr>
          </a:p>
          <a:p>
            <a:pPr algn="r"/>
            <a:endParaRPr lang="en-US" dirty="0">
              <a:latin typeface="Arial Narrow" panose="020B0606020202030204" charset="0"/>
              <a:cs typeface="Arial Narrow" panose="020B0606020202030204" charset="0"/>
            </a:endParaRPr>
          </a:p>
          <a:p>
            <a:pPr algn="r"/>
            <a:r>
              <a:rPr lang="sr-Cyrl-RS" dirty="0">
                <a:latin typeface="Arial Narrow" panose="020B0606020202030204" charset="0"/>
                <a:cs typeface="Arial Narrow" panose="020B0606020202030204" charset="0"/>
              </a:rPr>
              <a:t>Сања Ђукић Радишић</a:t>
            </a:r>
            <a:endParaRPr lang="en-US" dirty="0">
              <a:latin typeface="Arial Narrow" panose="020B0606020202030204" charset="0"/>
              <a:cs typeface="Arial Narrow" panose="020B0606020202030204" charset="0"/>
            </a:endParaRPr>
          </a:p>
          <a:p>
            <a:pPr algn="r"/>
            <a:endParaRPr lang="sr-Cyrl-RS" dirty="0">
              <a:latin typeface="Arial Narrow" panose="020B0606020202030204" charset="0"/>
              <a:cs typeface="Arial Narrow" panose="020B0606020202030204" charset="0"/>
            </a:endParaRPr>
          </a:p>
          <a:p>
            <a:pPr algn="r"/>
            <a:r>
              <a:rPr lang="en-US" dirty="0">
                <a:latin typeface="Arial Narrow" panose="020B0606020202030204" charset="0"/>
                <a:cs typeface="Arial Narrow" panose="020B0606020202030204" charset="0"/>
                <a:hlinkClick r:id="rId1"/>
              </a:rPr>
              <a:t>s</a:t>
            </a:r>
            <a:r>
              <a:rPr lang="sr-Latn-RS" dirty="0">
                <a:latin typeface="Arial Narrow" panose="020B0606020202030204" charset="0"/>
                <a:cs typeface="Arial Narrow" panose="020B0606020202030204" charset="0"/>
                <a:hlinkClick r:id="rId1"/>
              </a:rPr>
              <a:t>anjadjukic2</a:t>
            </a:r>
            <a:r>
              <a:rPr lang="en-US" dirty="0">
                <a:latin typeface="Arial Narrow" panose="020B0606020202030204" charset="0"/>
                <a:cs typeface="Arial Narrow" panose="020B0606020202030204" charset="0"/>
                <a:hlinkClick r:id="rId1"/>
              </a:rPr>
              <a:t>@gmail.com</a:t>
            </a:r>
            <a:endParaRPr lang="sr-Cyrl-RS" dirty="0">
              <a:latin typeface="Arial Narrow" panose="020B0606020202030204" charset="0"/>
              <a:cs typeface="Arial Narrow" panose="020B0606020202030204" charset="0"/>
            </a:endParaRPr>
          </a:p>
          <a:p>
            <a:pPr algn="r"/>
            <a:endParaRPr lang="sr-Cyrl-RS" dirty="0">
              <a:latin typeface="Arial Narrow" panose="020B0606020202030204" charset="0"/>
              <a:cs typeface="Arial Narrow" panose="020B060602020203020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13">
      <a:dk1>
        <a:srgbClr val="000000"/>
      </a:dk1>
      <a:lt1>
        <a:srgbClr val="FDFAF6"/>
      </a:lt1>
      <a:dk2>
        <a:srgbClr val="44546A"/>
      </a:dk2>
      <a:lt2>
        <a:srgbClr val="E7E6E6"/>
      </a:lt2>
      <a:accent1>
        <a:srgbClr val="F5CDCE"/>
      </a:accent1>
      <a:accent2>
        <a:srgbClr val="DE8C8C"/>
      </a:accent2>
      <a:accent3>
        <a:srgbClr val="AAC3E8"/>
      </a:accent3>
      <a:accent4>
        <a:srgbClr val="D2D592"/>
      </a:accent4>
      <a:accent5>
        <a:srgbClr val="CCBE89"/>
      </a:accent5>
      <a:accent6>
        <a:srgbClr val="1F2C8F"/>
      </a:accent6>
      <a:hlink>
        <a:srgbClr val="1F2C8F"/>
      </a:hlink>
      <a:folHlink>
        <a:srgbClr val="AAC3E9"/>
      </a:folHlink>
    </a:clrScheme>
    <a:fontScheme name="Custom 22">
      <a:majorFont>
        <a:latin typeface="Arial Black"/>
        <a:ea typeface=""/>
        <a:cs typeface=""/>
      </a:majorFont>
      <a:minorFont>
        <a:latin typeface="Sabon Next L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A719FA4-954C-4FA8-82CB-206659C3B826}">
  <ds:schemaRefs/>
</ds:datastoreItem>
</file>

<file path=customXml/itemProps2.xml><?xml version="1.0" encoding="utf-8"?>
<ds:datastoreItem xmlns:ds="http://schemas.openxmlformats.org/officeDocument/2006/customXml" ds:itemID="{16DBB56F-4362-4386-A1A1-3DF898896616}">
  <ds:schemaRefs/>
</ds:datastoreItem>
</file>

<file path=customXml/itemProps3.xml><?xml version="1.0" encoding="utf-8"?>
<ds:datastoreItem xmlns:ds="http://schemas.openxmlformats.org/officeDocument/2006/customXml" ds:itemID="{04948363-B267-4BAC-8655-100FBEC280C1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{5A9FC63A-F693-4946-A947-AE20A70C0046}tf78438558_win32</Template>
  <TotalTime>0</TotalTime>
  <Words>2910</Words>
  <Application>WPS Presentation</Application>
  <PresentationFormat>Widescreen</PresentationFormat>
  <Paragraphs>91</Paragraphs>
  <Slides>19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0" baseType="lpstr">
      <vt:lpstr>Arial</vt:lpstr>
      <vt:lpstr>SimSun</vt:lpstr>
      <vt:lpstr>Wingdings</vt:lpstr>
      <vt:lpstr>Arial Narrow</vt:lpstr>
      <vt:lpstr>Sabon Next LT</vt:lpstr>
      <vt:lpstr>Segoe Print</vt:lpstr>
      <vt:lpstr>Arial Black</vt:lpstr>
      <vt:lpstr>Microsoft YaHei</vt:lpstr>
      <vt:lpstr>Arial Unicode MS</vt:lpstr>
      <vt:lpstr>Calibri</vt:lpstr>
      <vt:lpstr>Custom</vt:lpstr>
      <vt:lpstr>ИКТ алати у функцији повећања мотивације код ученика</vt:lpstr>
      <vt:lpstr>садржај</vt:lpstr>
      <vt:lpstr>ИКТ алати и савремена настава </vt:lpstr>
      <vt:lpstr>    Савремену наставу одликује учење увиђањем, истраживањем и решавањем проблема (Клепић 2018).   Као део савремене наставе издваја се и употреба нових технологија, која омогућава вишечулност у примању информација, те самим тим боље усвајање и трајније задржавање, а осим тога, ИКТ алати могу значајно допринети томе да начини учења буду креативни, занимљиви и разноврсни (Оквир дигиталних компетенција – Наставник за дигитално доба 2019).  </vt:lpstr>
      <vt:lpstr>  Нове технологије у настави могу да имају велику улогу у развијању мотивације и интересовања код ученика, а на наставнику је да осмисли начине на које ће ИКТ алате имплементирати тако да код ученика пробуди унутрашњу мотивацију.</vt:lpstr>
      <vt:lpstr>Како најбоље искористити потенцијал нових технологија  </vt:lpstr>
      <vt:lpstr>  Да би исходи учења били успешни, неопходна је интеграција педагогије и технологије. Другим речима, није довољно само користити веб-алате, већ је неопходно да наставник оправдано и сврсисходно употреби алат у оквиру наставе и то тако да подстакне ангажованост ученика и њихову међусобну сарадњу.</vt:lpstr>
      <vt:lpstr>Падлет </vt:lpstr>
      <vt:lpstr>Пример употребе</vt:lpstr>
      <vt:lpstr>Ментиметар </vt:lpstr>
      <vt:lpstr>Пример употребе</vt:lpstr>
      <vt:lpstr>Канва</vt:lpstr>
      <vt:lpstr>Пример употребе</vt:lpstr>
      <vt:lpstr>Стори џампер</vt:lpstr>
      <vt:lpstr>Пример употребе</vt:lpstr>
      <vt:lpstr>КепкAт</vt:lpstr>
      <vt:lpstr>Закључна разматрања</vt:lpstr>
      <vt:lpstr>Скенирај ме :) </vt:lpstr>
      <vt:lpstr>Хвала на пажњи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Sanja Djukic</dc:creator>
  <cp:lastModifiedBy>Sanja Đukić</cp:lastModifiedBy>
  <cp:revision>4</cp:revision>
  <dcterms:created xsi:type="dcterms:W3CDTF">2025-01-19T16:14:00Z</dcterms:created>
  <dcterms:modified xsi:type="dcterms:W3CDTF">2025-01-22T17:25:11Z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ICV">
    <vt:lpwstr>EE6FF21340C64377AEBB7E1722A57F27_13</vt:lpwstr>
  </property>
  <property fmtid="{D5CDD505-2E9C-101B-9397-08002B2CF9AE}" pid="4" name="KSOProductBuildVer">
    <vt:lpwstr>1033-12.2.0.19805</vt:lpwstr>
  </property>
</Properties>
</file>