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FDE933-D97E-C13B-6BEE-2B798DE3BC09}" v="446" dt="2025-01-12T11:28:07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>
        <p:scale>
          <a:sx n="80" d="100"/>
          <a:sy n="80" d="100"/>
        </p:scale>
        <p:origin x="-10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ja Stojanovic" userId="2057e137f77d09f5" providerId="Windows Live" clId="Web-{BFFDE933-D97E-C13B-6BEE-2B798DE3BC09}"/>
    <pc:docChg chg="addSld modSld">
      <pc:chgData name="Marija Stojanovic" userId="2057e137f77d09f5" providerId="Windows Live" clId="Web-{BFFDE933-D97E-C13B-6BEE-2B798DE3BC09}" dt="2025-01-12T11:27:52.986" v="423" actId="20577"/>
      <pc:docMkLst>
        <pc:docMk/>
      </pc:docMkLst>
      <pc:sldChg chg="addSp delSp modSp mod setBg">
        <pc:chgData name="Marija Stojanovic" userId="2057e137f77d09f5" providerId="Windows Live" clId="Web-{BFFDE933-D97E-C13B-6BEE-2B798DE3BC09}" dt="2025-01-12T10:50:54.787" v="241"/>
        <pc:sldMkLst>
          <pc:docMk/>
          <pc:sldMk cId="109857222" sldId="256"/>
        </pc:sldMkLst>
        <pc:spChg chg="mod">
          <ac:chgData name="Marija Stojanovic" userId="2057e137f77d09f5" providerId="Windows Live" clId="Web-{BFFDE933-D97E-C13B-6BEE-2B798DE3BC09}" dt="2025-01-12T10:50:54.787" v="241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arija Stojanovic" userId="2057e137f77d09f5" providerId="Windows Live" clId="Web-{BFFDE933-D97E-C13B-6BEE-2B798DE3BC09}" dt="2025-01-12T10:50:54.787" v="241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Marija Stojanovic" userId="2057e137f77d09f5" providerId="Windows Live" clId="Web-{BFFDE933-D97E-C13B-6BEE-2B798DE3BC09}" dt="2025-01-12T10:08:07.769" v="61"/>
          <ac:spMkLst>
            <pc:docMk/>
            <pc:sldMk cId="109857222" sldId="256"/>
            <ac:spMk id="8" creationId="{5A292AEA-2528-46C0-B426-95822B6141FB}"/>
          </ac:spMkLst>
        </pc:spChg>
        <pc:spChg chg="add del">
          <ac:chgData name="Marija Stojanovic" userId="2057e137f77d09f5" providerId="Windows Live" clId="Web-{BFFDE933-D97E-C13B-6BEE-2B798DE3BC09}" dt="2025-01-12T10:08:07.769" v="61"/>
          <ac:spMkLst>
            <pc:docMk/>
            <pc:sldMk cId="109857222" sldId="256"/>
            <ac:spMk id="10" creationId="{D8B7B198-E4DF-43CD-AD8C-199884323745}"/>
          </ac:spMkLst>
        </pc:spChg>
        <pc:spChg chg="add del">
          <ac:chgData name="Marija Stojanovic" userId="2057e137f77d09f5" providerId="Windows Live" clId="Web-{BFFDE933-D97E-C13B-6BEE-2B798DE3BC09}" dt="2025-01-12T10:08:07.769" v="61"/>
          <ac:spMkLst>
            <pc:docMk/>
            <pc:sldMk cId="109857222" sldId="256"/>
            <ac:spMk id="12" creationId="{2BE67753-EA0E-4819-8D22-0B6600CF7231}"/>
          </ac:spMkLst>
        </pc:spChg>
        <pc:spChg chg="add del">
          <ac:chgData name="Marija Stojanovic" userId="2057e137f77d09f5" providerId="Windows Live" clId="Web-{BFFDE933-D97E-C13B-6BEE-2B798DE3BC09}" dt="2025-01-12T10:48:28.501" v="235"/>
          <ac:spMkLst>
            <pc:docMk/>
            <pc:sldMk cId="109857222" sldId="256"/>
            <ac:spMk id="16" creationId="{DC631C0B-6DA6-4E57-8231-CE32B3434A7E}"/>
          </ac:spMkLst>
        </pc:spChg>
        <pc:spChg chg="add">
          <ac:chgData name="Marija Stojanovic" userId="2057e137f77d09f5" providerId="Windows Live" clId="Web-{BFFDE933-D97E-C13B-6BEE-2B798DE3BC09}" dt="2025-01-12T10:08:07.785" v="62"/>
          <ac:spMkLst>
            <pc:docMk/>
            <pc:sldMk cId="109857222" sldId="256"/>
            <ac:spMk id="18" creationId="{C29501E6-A978-4A61-9689-9085AF97A53A}"/>
          </ac:spMkLst>
        </pc:spChg>
        <pc:spChg chg="add del">
          <ac:chgData name="Marija Stojanovic" userId="2057e137f77d09f5" providerId="Windows Live" clId="Web-{BFFDE933-D97E-C13B-6BEE-2B798DE3BC09}" dt="2025-01-12T10:48:28.501" v="235"/>
          <ac:spMkLst>
            <pc:docMk/>
            <pc:sldMk cId="109857222" sldId="256"/>
            <ac:spMk id="35" creationId="{6F5A5072-7B47-4D32-B52A-4EBBF590B8A5}"/>
          </ac:spMkLst>
        </pc:spChg>
        <pc:spChg chg="add">
          <ac:chgData name="Marija Stojanovic" userId="2057e137f77d09f5" providerId="Windows Live" clId="Web-{BFFDE933-D97E-C13B-6BEE-2B798DE3BC09}" dt="2025-01-12T10:08:07.785" v="62"/>
          <ac:spMkLst>
            <pc:docMk/>
            <pc:sldMk cId="109857222" sldId="256"/>
            <ac:spMk id="36" creationId="{9715DAF0-AE1B-46C9-8A6B-DB2AA05AB91D}"/>
          </ac:spMkLst>
        </pc:spChg>
        <pc:spChg chg="add del">
          <ac:chgData name="Marija Stojanovic" userId="2057e137f77d09f5" providerId="Windows Live" clId="Web-{BFFDE933-D97E-C13B-6BEE-2B798DE3BC09}" dt="2025-01-12T10:48:28.501" v="235"/>
          <ac:spMkLst>
            <pc:docMk/>
            <pc:sldMk cId="109857222" sldId="256"/>
            <ac:spMk id="37" creationId="{6016219D-510E-4184-9090-6D5578A87BD1}"/>
          </ac:spMkLst>
        </pc:spChg>
        <pc:spChg chg="add del">
          <ac:chgData name="Marija Stojanovic" userId="2057e137f77d09f5" providerId="Windows Live" clId="Web-{BFFDE933-D97E-C13B-6BEE-2B798DE3BC09}" dt="2025-01-12T10:48:28.501" v="235"/>
          <ac:spMkLst>
            <pc:docMk/>
            <pc:sldMk cId="109857222" sldId="256"/>
            <ac:spMk id="38" creationId="{AFF4A713-7B75-4B21-90D7-5AB19547C728}"/>
          </ac:spMkLst>
        </pc:spChg>
        <pc:spChg chg="add del">
          <ac:chgData name="Marija Stojanovic" userId="2057e137f77d09f5" providerId="Windows Live" clId="Web-{BFFDE933-D97E-C13B-6BEE-2B798DE3BC09}" dt="2025-01-12T10:49:41.644" v="238"/>
          <ac:spMkLst>
            <pc:docMk/>
            <pc:sldMk cId="109857222" sldId="256"/>
            <ac:spMk id="43" creationId="{1A3C89F8-0D2F-47FF-B903-151248265F47}"/>
          </ac:spMkLst>
        </pc:spChg>
        <pc:spChg chg="del">
          <ac:chgData name="Marija Stojanovic" userId="2057e137f77d09f5" providerId="Windows Live" clId="Web-{BFFDE933-D97E-C13B-6BEE-2B798DE3BC09}" dt="2025-01-12T10:49:41.644" v="238"/>
          <ac:spMkLst>
            <pc:docMk/>
            <pc:sldMk cId="109857222" sldId="256"/>
            <ac:spMk id="45" creationId="{C5CB530E-515E-412C-9DF1-5F8FFBD6F383}"/>
          </ac:spMkLst>
        </pc:spChg>
        <pc:spChg chg="add del">
          <ac:chgData name="Marija Stojanovic" userId="2057e137f77d09f5" providerId="Windows Live" clId="Web-{BFFDE933-D97E-C13B-6BEE-2B798DE3BC09}" dt="2025-01-12T10:49:41.644" v="238"/>
          <ac:spMkLst>
            <pc:docMk/>
            <pc:sldMk cId="109857222" sldId="256"/>
            <ac:spMk id="47" creationId="{712D4376-A578-4FF1-94FC-245E7A6A489F}"/>
          </ac:spMkLst>
        </pc:spChg>
        <pc:spChg chg="add del">
          <ac:chgData name="Marija Stojanovic" userId="2057e137f77d09f5" providerId="Windows Live" clId="Web-{BFFDE933-D97E-C13B-6BEE-2B798DE3BC09}" dt="2025-01-12T10:49:41.644" v="238"/>
          <ac:spMkLst>
            <pc:docMk/>
            <pc:sldMk cId="109857222" sldId="256"/>
            <ac:spMk id="49" creationId="{AEA7509D-F04F-40CB-A0B3-EEF16499CC9F}"/>
          </ac:spMkLst>
        </pc:spChg>
        <pc:spChg chg="del">
          <ac:chgData name="Marija Stojanovic" userId="2057e137f77d09f5" providerId="Windows Live" clId="Web-{BFFDE933-D97E-C13B-6BEE-2B798DE3BC09}" dt="2025-01-12T10:49:41.644" v="238"/>
          <ac:spMkLst>
            <pc:docMk/>
            <pc:sldMk cId="109857222" sldId="256"/>
            <ac:spMk id="53" creationId="{508BEF50-7B1E-49A4-BC19-5F4F1D755E64}"/>
          </ac:spMkLst>
        </pc:spChg>
        <pc:spChg chg="add del">
          <ac:chgData name="Marija Stojanovic" userId="2057e137f77d09f5" providerId="Windows Live" clId="Web-{BFFDE933-D97E-C13B-6BEE-2B798DE3BC09}" dt="2025-01-12T10:49:41.644" v="238"/>
          <ac:spMkLst>
            <pc:docMk/>
            <pc:sldMk cId="109857222" sldId="256"/>
            <ac:spMk id="55" creationId="{3FBAD350-5664-4811-A208-657FB882D350}"/>
          </ac:spMkLst>
        </pc:spChg>
        <pc:spChg chg="add del">
          <ac:chgData name="Marija Stojanovic" userId="2057e137f77d09f5" providerId="Windows Live" clId="Web-{BFFDE933-D97E-C13B-6BEE-2B798DE3BC09}" dt="2025-01-12T10:49:41.644" v="238"/>
          <ac:spMkLst>
            <pc:docMk/>
            <pc:sldMk cId="109857222" sldId="256"/>
            <ac:spMk id="57" creationId="{C39ADB8F-D187-49D7-BDCF-C1B6DC727068}"/>
          </ac:spMkLst>
        </pc:spChg>
        <pc:spChg chg="add del">
          <ac:chgData name="Marija Stojanovic" userId="2057e137f77d09f5" providerId="Windows Live" clId="Web-{BFFDE933-D97E-C13B-6BEE-2B798DE3BC09}" dt="2025-01-12T10:50:54.787" v="241"/>
          <ac:spMkLst>
            <pc:docMk/>
            <pc:sldMk cId="109857222" sldId="256"/>
            <ac:spMk id="62" creationId="{5E7AA7E8-8006-4E1F-A566-FCF37EE6F35D}"/>
          </ac:spMkLst>
        </pc:spChg>
        <pc:spChg chg="add">
          <ac:chgData name="Marija Stojanovic" userId="2057e137f77d09f5" providerId="Windows Live" clId="Web-{BFFDE933-D97E-C13B-6BEE-2B798DE3BC09}" dt="2025-01-12T10:50:54.787" v="241"/>
          <ac:spMkLst>
            <pc:docMk/>
            <pc:sldMk cId="109857222" sldId="256"/>
            <ac:spMk id="69" creationId="{9B6CD22E-2269-419F-9E81-016EA035D4C1}"/>
          </ac:spMkLst>
        </pc:spChg>
        <pc:spChg chg="add">
          <ac:chgData name="Marija Stojanovic" userId="2057e137f77d09f5" providerId="Windows Live" clId="Web-{BFFDE933-D97E-C13B-6BEE-2B798DE3BC09}" dt="2025-01-12T10:50:54.787" v="241"/>
          <ac:spMkLst>
            <pc:docMk/>
            <pc:sldMk cId="109857222" sldId="256"/>
            <ac:spMk id="71" creationId="{AA607D34-E2A9-4595-9DB2-5472E077CA49}"/>
          </ac:spMkLst>
        </pc:spChg>
        <pc:spChg chg="add">
          <ac:chgData name="Marija Stojanovic" userId="2057e137f77d09f5" providerId="Windows Live" clId="Web-{BFFDE933-D97E-C13B-6BEE-2B798DE3BC09}" dt="2025-01-12T10:50:54.787" v="241"/>
          <ac:spMkLst>
            <pc:docMk/>
            <pc:sldMk cId="109857222" sldId="256"/>
            <ac:spMk id="73" creationId="{63DAB858-5A0C-4AFF-AAC6-705EDF8DB733}"/>
          </ac:spMkLst>
        </pc:spChg>
        <pc:spChg chg="add">
          <ac:chgData name="Marija Stojanovic" userId="2057e137f77d09f5" providerId="Windows Live" clId="Web-{BFFDE933-D97E-C13B-6BEE-2B798DE3BC09}" dt="2025-01-12T10:50:54.787" v="241"/>
          <ac:spMkLst>
            <pc:docMk/>
            <pc:sldMk cId="109857222" sldId="256"/>
            <ac:spMk id="75" creationId="{8FFD9892-EDE5-4886-A313-66099DA8C8F1}"/>
          </ac:spMkLst>
        </pc:spChg>
        <pc:grpChg chg="add del">
          <ac:chgData name="Marija Stojanovic" userId="2057e137f77d09f5" providerId="Windows Live" clId="Web-{BFFDE933-D97E-C13B-6BEE-2B798DE3BC09}" dt="2025-01-12T10:08:07.769" v="61"/>
          <ac:grpSpMkLst>
            <pc:docMk/>
            <pc:sldMk cId="109857222" sldId="256"/>
            <ac:grpSpMk id="14" creationId="{D76D63AC-0421-45EC-B383-E79A61A78C6B}"/>
          </ac:grpSpMkLst>
        </pc:grpChg>
        <pc:grpChg chg="add del">
          <ac:chgData name="Marija Stojanovic" userId="2057e137f77d09f5" providerId="Windows Live" clId="Web-{BFFDE933-D97E-C13B-6BEE-2B798DE3BC09}" dt="2025-01-12T10:08:07.769" v="61"/>
          <ac:grpSpMkLst>
            <pc:docMk/>
            <pc:sldMk cId="109857222" sldId="256"/>
            <ac:grpSpMk id="23" creationId="{87F87F1B-42BA-4AC7-A4E2-41544DDB2CE3}"/>
          </ac:grpSpMkLst>
        </pc:grpChg>
        <pc:grpChg chg="add del">
          <ac:chgData name="Marija Stojanovic" userId="2057e137f77d09f5" providerId="Windows Live" clId="Web-{BFFDE933-D97E-C13B-6BEE-2B798DE3BC09}" dt="2025-01-12T10:08:07.769" v="61"/>
          <ac:grpSpMkLst>
            <pc:docMk/>
            <pc:sldMk cId="109857222" sldId="256"/>
            <ac:grpSpMk id="29" creationId="{967346A5-7569-4F15-AB5D-BE3DADF192C0}"/>
          </ac:grpSpMkLst>
        </pc:grpChg>
        <pc:cxnChg chg="del">
          <ac:chgData name="Marija Stojanovic" userId="2057e137f77d09f5" providerId="Windows Live" clId="Web-{BFFDE933-D97E-C13B-6BEE-2B798DE3BC09}" dt="2025-01-12T10:50:54.787" v="241"/>
          <ac:cxnSpMkLst>
            <pc:docMk/>
            <pc:sldMk cId="109857222" sldId="256"/>
            <ac:cxnSpMk id="64" creationId="{56020367-4FD5-4596-8E10-C5F095CD8DBF}"/>
          </ac:cxnSpMkLst>
        </pc:cxnChg>
      </pc:sldChg>
      <pc:sldChg chg="addSp delSp modSp new">
        <pc:chgData name="Marija Stojanovic" userId="2057e137f77d09f5" providerId="Windows Live" clId="Web-{BFFDE933-D97E-C13B-6BEE-2B798DE3BC09}" dt="2025-01-12T10:06:27.655" v="59" actId="1076"/>
        <pc:sldMkLst>
          <pc:docMk/>
          <pc:sldMk cId="3683866938" sldId="257"/>
        </pc:sldMkLst>
        <pc:spChg chg="mod">
          <ac:chgData name="Marija Stojanovic" userId="2057e137f77d09f5" providerId="Windows Live" clId="Web-{BFFDE933-D97E-C13B-6BEE-2B798DE3BC09}" dt="2025-01-12T10:03:46.899" v="48" actId="20577"/>
          <ac:spMkLst>
            <pc:docMk/>
            <pc:sldMk cId="3683866938" sldId="257"/>
            <ac:spMk id="2" creationId="{4D1EEABC-59B1-B3BB-66E5-17B6AC44EDFB}"/>
          </ac:spMkLst>
        </pc:spChg>
        <pc:spChg chg="del mod">
          <ac:chgData name="Marija Stojanovic" userId="2057e137f77d09f5" providerId="Windows Live" clId="Web-{BFFDE933-D97E-C13B-6BEE-2B798DE3BC09}" dt="2025-01-12T10:04:43.495" v="52"/>
          <ac:spMkLst>
            <pc:docMk/>
            <pc:sldMk cId="3683866938" sldId="257"/>
            <ac:spMk id="3" creationId="{5594324D-E7C7-DCB2-62FA-2CC08C69CC66}"/>
          </ac:spMkLst>
        </pc:spChg>
        <pc:spChg chg="add mod">
          <ac:chgData name="Marija Stojanovic" userId="2057e137f77d09f5" providerId="Windows Live" clId="Web-{BFFDE933-D97E-C13B-6BEE-2B798DE3BC09}" dt="2025-01-12T10:06:27.655" v="59" actId="1076"/>
          <ac:spMkLst>
            <pc:docMk/>
            <pc:sldMk cId="3683866938" sldId="257"/>
            <ac:spMk id="4" creationId="{AE65489C-8CC3-F63C-3A12-1BBA27541831}"/>
          </ac:spMkLst>
        </pc:spChg>
        <pc:spChg chg="add mod">
          <ac:chgData name="Marija Stojanovic" userId="2057e137f77d09f5" providerId="Windows Live" clId="Web-{BFFDE933-D97E-C13B-6BEE-2B798DE3BC09}" dt="2025-01-12T10:06:08.404" v="57" actId="14100"/>
          <ac:spMkLst>
            <pc:docMk/>
            <pc:sldMk cId="3683866938" sldId="257"/>
            <ac:spMk id="5" creationId="{61F93AE6-A443-B6DE-D717-40F8275438BC}"/>
          </ac:spMkLst>
        </pc:spChg>
      </pc:sldChg>
      <pc:sldChg chg="addSp delSp modSp new mod setBg">
        <pc:chgData name="Marija Stojanovic" userId="2057e137f77d09f5" providerId="Windows Live" clId="Web-{BFFDE933-D97E-C13B-6BEE-2B798DE3BC09}" dt="2025-01-12T11:27:52.986" v="423" actId="20577"/>
        <pc:sldMkLst>
          <pc:docMk/>
          <pc:sldMk cId="3339617126" sldId="258"/>
        </pc:sldMkLst>
        <pc:spChg chg="del mod ord">
          <ac:chgData name="Marija Stojanovic" userId="2057e137f77d09f5" providerId="Windows Live" clId="Web-{BFFDE933-D97E-C13B-6BEE-2B798DE3BC09}" dt="2025-01-12T10:22:36.132" v="127"/>
          <ac:spMkLst>
            <pc:docMk/>
            <pc:sldMk cId="3339617126" sldId="258"/>
            <ac:spMk id="2" creationId="{6F670273-B6F1-3415-0969-CE4F0E9FCFD7}"/>
          </ac:spMkLst>
        </pc:spChg>
        <pc:spChg chg="del mod">
          <ac:chgData name="Marija Stojanovic" userId="2057e137f77d09f5" providerId="Windows Live" clId="Web-{BFFDE933-D97E-C13B-6BEE-2B798DE3BC09}" dt="2025-01-12T10:09:14.396" v="66"/>
          <ac:spMkLst>
            <pc:docMk/>
            <pc:sldMk cId="3339617126" sldId="258"/>
            <ac:spMk id="3" creationId="{1344AC50-9110-1D30-C41E-A2C4FF687E44}"/>
          </ac:spMkLst>
        </pc:spChg>
        <pc:spChg chg="add del mod">
          <ac:chgData name="Marija Stojanovic" userId="2057e137f77d09f5" providerId="Windows Live" clId="Web-{BFFDE933-D97E-C13B-6BEE-2B798DE3BC09}" dt="2025-01-12T10:22:43.507" v="128"/>
          <ac:spMkLst>
            <pc:docMk/>
            <pc:sldMk cId="3339617126" sldId="258"/>
            <ac:spMk id="7" creationId="{A3E578A8-663A-3CE0-B1E5-BB034D5E1766}"/>
          </ac:spMkLst>
        </pc:spChg>
        <pc:spChg chg="add mod">
          <ac:chgData name="Marija Stojanovic" userId="2057e137f77d09f5" providerId="Windows Live" clId="Web-{BFFDE933-D97E-C13B-6BEE-2B798DE3BC09}" dt="2025-01-12T11:27:52.986" v="423" actId="20577"/>
          <ac:spMkLst>
            <pc:docMk/>
            <pc:sldMk cId="3339617126" sldId="258"/>
            <ac:spMk id="8" creationId="{C965CEA6-69B4-1336-03F1-02C0B661184B}"/>
          </ac:spMkLst>
        </pc:spChg>
        <pc:spChg chg="add">
          <ac:chgData name="Marija Stojanovic" userId="2057e137f77d09f5" providerId="Windows Live" clId="Web-{BFFDE933-D97E-C13B-6BEE-2B798DE3BC09}" dt="2025-01-12T10:10:42.571" v="75"/>
          <ac:spMkLst>
            <pc:docMk/>
            <pc:sldMk cId="3339617126" sldId="258"/>
            <ac:spMk id="10" creationId="{4D4677D2-D5AC-4CF9-9EED-2B89D0A1C212}"/>
          </ac:spMkLst>
        </pc:spChg>
        <pc:spChg chg="add">
          <ac:chgData name="Marija Stojanovic" userId="2057e137f77d09f5" providerId="Windows Live" clId="Web-{BFFDE933-D97E-C13B-6BEE-2B798DE3BC09}" dt="2025-01-12T10:10:42.571" v="75"/>
          <ac:spMkLst>
            <pc:docMk/>
            <pc:sldMk cId="3339617126" sldId="258"/>
            <ac:spMk id="12" creationId="{AF695F69-7001-421E-98A8-E74156934A51}"/>
          </ac:spMkLst>
        </pc:spChg>
        <pc:picChg chg="add mod ord">
          <ac:chgData name="Marija Stojanovic" userId="2057e137f77d09f5" providerId="Windows Live" clId="Web-{BFFDE933-D97E-C13B-6BEE-2B798DE3BC09}" dt="2025-01-12T10:28:37.301" v="164" actId="14100"/>
          <ac:picMkLst>
            <pc:docMk/>
            <pc:sldMk cId="3339617126" sldId="258"/>
            <ac:picMk id="4" creationId="{FFF62F9D-0575-1E92-B7BE-868F205D4B82}"/>
          </ac:picMkLst>
        </pc:picChg>
        <pc:picChg chg="add mod">
          <ac:chgData name="Marija Stojanovic" userId="2057e137f77d09f5" providerId="Windows Live" clId="Web-{BFFDE933-D97E-C13B-6BEE-2B798DE3BC09}" dt="2025-01-12T10:27:31.111" v="161" actId="14100"/>
          <ac:picMkLst>
            <pc:docMk/>
            <pc:sldMk cId="3339617126" sldId="258"/>
            <ac:picMk id="5" creationId="{20AE7E63-2CDB-2CD3-613D-7989C59C3FBE}"/>
          </ac:picMkLst>
        </pc:picChg>
      </pc:sldChg>
      <pc:sldChg chg="addSp delSp modSp new mod setBg">
        <pc:chgData name="Marija Stojanovic" userId="2057e137f77d09f5" providerId="Windows Live" clId="Web-{BFFDE933-D97E-C13B-6BEE-2B798DE3BC09}" dt="2025-01-12T11:19:06.296" v="419" actId="14100"/>
        <pc:sldMkLst>
          <pc:docMk/>
          <pc:sldMk cId="1148842820" sldId="259"/>
        </pc:sldMkLst>
        <pc:spChg chg="mod">
          <ac:chgData name="Marija Stojanovic" userId="2057e137f77d09f5" providerId="Windows Live" clId="Web-{BFFDE933-D97E-C13B-6BEE-2B798DE3BC09}" dt="2025-01-12T11:19:06.296" v="419" actId="14100"/>
          <ac:spMkLst>
            <pc:docMk/>
            <pc:sldMk cId="1148842820" sldId="259"/>
            <ac:spMk id="2" creationId="{BA584838-9BD6-B994-F2DD-2CE64B34501E}"/>
          </ac:spMkLst>
        </pc:spChg>
        <pc:spChg chg="mod">
          <ac:chgData name="Marija Stojanovic" userId="2057e137f77d09f5" providerId="Windows Live" clId="Web-{BFFDE933-D97E-C13B-6BEE-2B798DE3BC09}" dt="2025-01-12T11:16:39.963" v="414"/>
          <ac:spMkLst>
            <pc:docMk/>
            <pc:sldMk cId="1148842820" sldId="259"/>
            <ac:spMk id="3" creationId="{8D0EC78F-60F7-DB6A-396E-8DDF7BBF43DF}"/>
          </ac:spMkLst>
        </pc:spChg>
        <pc:spChg chg="add del">
          <ac:chgData name="Marija Stojanovic" userId="2057e137f77d09f5" providerId="Windows Live" clId="Web-{BFFDE933-D97E-C13B-6BEE-2B798DE3BC09}" dt="2025-01-12T11:16:39.947" v="413"/>
          <ac:spMkLst>
            <pc:docMk/>
            <pc:sldMk cId="1148842820" sldId="259"/>
            <ac:spMk id="8" creationId="{C2554CA6-288E-4202-BC52-2E5A8F0C0AED}"/>
          </ac:spMkLst>
        </pc:spChg>
        <pc:spChg chg="add del">
          <ac:chgData name="Marija Stojanovic" userId="2057e137f77d09f5" providerId="Windows Live" clId="Web-{BFFDE933-D97E-C13B-6BEE-2B798DE3BC09}" dt="2025-01-12T11:16:39.947" v="413"/>
          <ac:spMkLst>
            <pc:docMk/>
            <pc:sldMk cId="1148842820" sldId="259"/>
            <ac:spMk id="10" creationId="{B10BB131-AC8E-4A8E-A5D1-36260F720C3B}"/>
          </ac:spMkLst>
        </pc:spChg>
        <pc:spChg chg="add del">
          <ac:chgData name="Marija Stojanovic" userId="2057e137f77d09f5" providerId="Windows Live" clId="Web-{BFFDE933-D97E-C13B-6BEE-2B798DE3BC09}" dt="2025-01-12T11:16:39.947" v="413"/>
          <ac:spMkLst>
            <pc:docMk/>
            <pc:sldMk cId="1148842820" sldId="259"/>
            <ac:spMk id="12" creationId="{5B7778FC-632E-4DCA-A7CB-0D7731CCF970}"/>
          </ac:spMkLst>
        </pc:spChg>
        <pc:spChg chg="add del">
          <ac:chgData name="Marija Stojanovic" userId="2057e137f77d09f5" providerId="Windows Live" clId="Web-{BFFDE933-D97E-C13B-6BEE-2B798DE3BC09}" dt="2025-01-12T11:16:39.947" v="413"/>
          <ac:spMkLst>
            <pc:docMk/>
            <pc:sldMk cId="1148842820" sldId="259"/>
            <ac:spMk id="14" creationId="{FA23A907-97FB-4A8F-880A-DD77401C4296}"/>
          </ac:spMkLst>
        </pc:spChg>
        <pc:spChg chg="add">
          <ac:chgData name="Marija Stojanovic" userId="2057e137f77d09f5" providerId="Windows Live" clId="Web-{BFFDE933-D97E-C13B-6BEE-2B798DE3BC09}" dt="2025-01-12T11:16:39.963" v="414"/>
          <ac:spMkLst>
            <pc:docMk/>
            <pc:sldMk cId="1148842820" sldId="259"/>
            <ac:spMk id="16" creationId="{907EF6B7-1338-4443-8C46-6A318D952DFD}"/>
          </ac:spMkLst>
        </pc:spChg>
        <pc:spChg chg="add">
          <ac:chgData name="Marija Stojanovic" userId="2057e137f77d09f5" providerId="Windows Live" clId="Web-{BFFDE933-D97E-C13B-6BEE-2B798DE3BC09}" dt="2025-01-12T11:16:39.963" v="414"/>
          <ac:spMkLst>
            <pc:docMk/>
            <pc:sldMk cId="1148842820" sldId="259"/>
            <ac:spMk id="17" creationId="{DAAE4CDD-124C-4DCF-9584-B6033B545DD5}"/>
          </ac:spMkLst>
        </pc:spChg>
        <pc:spChg chg="add">
          <ac:chgData name="Marija Stojanovic" userId="2057e137f77d09f5" providerId="Windows Live" clId="Web-{BFFDE933-D97E-C13B-6BEE-2B798DE3BC09}" dt="2025-01-12T11:16:39.963" v="414"/>
          <ac:spMkLst>
            <pc:docMk/>
            <pc:sldMk cId="1148842820" sldId="259"/>
            <ac:spMk id="18" creationId="{081E4A58-353D-44AE-B2FC-2A74E2E400F7}"/>
          </ac:spMkLst>
        </pc:spChg>
      </pc:sldChg>
      <pc:sldChg chg="addSp delSp modSp new mod setBg">
        <pc:chgData name="Marija Stojanovic" userId="2057e137f77d09f5" providerId="Windows Live" clId="Web-{BFFDE933-D97E-C13B-6BEE-2B798DE3BC09}" dt="2025-01-12T10:39:35.529" v="205" actId="20577"/>
        <pc:sldMkLst>
          <pc:docMk/>
          <pc:sldMk cId="278535053" sldId="260"/>
        </pc:sldMkLst>
        <pc:spChg chg="del">
          <ac:chgData name="Marija Stojanovic" userId="2057e137f77d09f5" providerId="Windows Live" clId="Web-{BFFDE933-D97E-C13B-6BEE-2B798DE3BC09}" dt="2025-01-12T10:36:06.178" v="189"/>
          <ac:spMkLst>
            <pc:docMk/>
            <pc:sldMk cId="278535053" sldId="260"/>
            <ac:spMk id="2" creationId="{F37E0D3F-EDC4-0DBC-63C7-8B1775E7926A}"/>
          </ac:spMkLst>
        </pc:spChg>
        <pc:spChg chg="mod ord">
          <ac:chgData name="Marija Stojanovic" userId="2057e137f77d09f5" providerId="Windows Live" clId="Web-{BFFDE933-D97E-C13B-6BEE-2B798DE3BC09}" dt="2025-01-12T10:39:35.529" v="205" actId="20577"/>
          <ac:spMkLst>
            <pc:docMk/>
            <pc:sldMk cId="278535053" sldId="260"/>
            <ac:spMk id="3" creationId="{89F1126F-8BA7-540C-2064-EC752710A9C7}"/>
          </ac:spMkLst>
        </pc:spChg>
        <pc:spChg chg="add">
          <ac:chgData name="Marija Stojanovic" userId="2057e137f77d09f5" providerId="Windows Live" clId="Web-{BFFDE933-D97E-C13B-6BEE-2B798DE3BC09}" dt="2025-01-12T10:38:32.652" v="201"/>
          <ac:spMkLst>
            <pc:docMk/>
            <pc:sldMk cId="278535053" sldId="260"/>
            <ac:spMk id="9" creationId="{2C61293E-6EBE-43EF-A52C-9BEBFD7679D4}"/>
          </ac:spMkLst>
        </pc:spChg>
        <pc:spChg chg="add">
          <ac:chgData name="Marija Stojanovic" userId="2057e137f77d09f5" providerId="Windows Live" clId="Web-{BFFDE933-D97E-C13B-6BEE-2B798DE3BC09}" dt="2025-01-12T10:38:32.652" v="201"/>
          <ac:spMkLst>
            <pc:docMk/>
            <pc:sldMk cId="278535053" sldId="260"/>
            <ac:spMk id="11" creationId="{3FCFB1DE-0B7E-48CC-BA90-B2AB0889F9D6}"/>
          </ac:spMkLst>
        </pc:spChg>
        <pc:picChg chg="add mod">
          <ac:chgData name="Marija Stojanovic" userId="2057e137f77d09f5" providerId="Windows Live" clId="Web-{BFFDE933-D97E-C13B-6BEE-2B798DE3BC09}" dt="2025-01-12T10:38:32.652" v="201"/>
          <ac:picMkLst>
            <pc:docMk/>
            <pc:sldMk cId="278535053" sldId="260"/>
            <ac:picMk id="4" creationId="{B7FE1711-F330-0977-A8DC-77A14152EE7E}"/>
          </ac:picMkLst>
        </pc:picChg>
      </pc:sldChg>
      <pc:sldChg chg="addSp delSp modSp new mod setBg">
        <pc:chgData name="Marija Stojanovic" userId="2057e137f77d09f5" providerId="Windows Live" clId="Web-{BFFDE933-D97E-C13B-6BEE-2B798DE3BC09}" dt="2025-01-12T10:43:18.490" v="221" actId="14100"/>
        <pc:sldMkLst>
          <pc:docMk/>
          <pc:sldMk cId="2468759715" sldId="261"/>
        </pc:sldMkLst>
        <pc:spChg chg="del">
          <ac:chgData name="Marija Stojanovic" userId="2057e137f77d09f5" providerId="Windows Live" clId="Web-{BFFDE933-D97E-C13B-6BEE-2B798DE3BC09}" dt="2025-01-12T10:40:02.452" v="207"/>
          <ac:spMkLst>
            <pc:docMk/>
            <pc:sldMk cId="2468759715" sldId="261"/>
            <ac:spMk id="2" creationId="{310A01D4-4889-C53C-0502-E42A0750E0E5}"/>
          </ac:spMkLst>
        </pc:spChg>
        <pc:spChg chg="mod ord">
          <ac:chgData name="Marija Stojanovic" userId="2057e137f77d09f5" providerId="Windows Live" clId="Web-{BFFDE933-D97E-C13B-6BEE-2B798DE3BC09}" dt="2025-01-12T10:43:02.130" v="220" actId="14100"/>
          <ac:spMkLst>
            <pc:docMk/>
            <pc:sldMk cId="2468759715" sldId="261"/>
            <ac:spMk id="3" creationId="{BF9A0D59-9330-17A4-0D35-29835417F4DA}"/>
          </ac:spMkLst>
        </pc:spChg>
        <pc:spChg chg="add del">
          <ac:chgData name="Marija Stojanovic" userId="2057e137f77d09f5" providerId="Windows Live" clId="Web-{BFFDE933-D97E-C13B-6BEE-2B798DE3BC09}" dt="2025-01-12T10:42:21.410" v="215"/>
          <ac:spMkLst>
            <pc:docMk/>
            <pc:sldMk cId="2468759715" sldId="261"/>
            <ac:spMk id="9" creationId="{12609869-9E80-471B-A487-A53288E0E791}"/>
          </ac:spMkLst>
        </pc:spChg>
        <pc:spChg chg="add del">
          <ac:chgData name="Marija Stojanovic" userId="2057e137f77d09f5" providerId="Windows Live" clId="Web-{BFFDE933-D97E-C13B-6BEE-2B798DE3BC09}" dt="2025-01-12T10:42:21.410" v="215"/>
          <ac:spMkLst>
            <pc:docMk/>
            <pc:sldMk cId="2468759715" sldId="261"/>
            <ac:spMk id="11" creationId="{7004738A-9D34-43E8-97D2-CA0EED4F8BE0}"/>
          </ac:spMkLst>
        </pc:spChg>
        <pc:spChg chg="add del">
          <ac:chgData name="Marija Stojanovic" userId="2057e137f77d09f5" providerId="Windows Live" clId="Web-{BFFDE933-D97E-C13B-6BEE-2B798DE3BC09}" dt="2025-01-12T10:42:21.410" v="215"/>
          <ac:spMkLst>
            <pc:docMk/>
            <pc:sldMk cId="2468759715" sldId="261"/>
            <ac:spMk id="13" creationId="{B8B8D07F-F13E-443E-BA68-2D26672D76B9}"/>
          </ac:spMkLst>
        </pc:spChg>
        <pc:spChg chg="add del">
          <ac:chgData name="Marija Stojanovic" userId="2057e137f77d09f5" providerId="Windows Live" clId="Web-{BFFDE933-D97E-C13B-6BEE-2B798DE3BC09}" dt="2025-01-12T10:42:21.410" v="215"/>
          <ac:spMkLst>
            <pc:docMk/>
            <pc:sldMk cId="2468759715" sldId="261"/>
            <ac:spMk id="15" creationId="{2813A4FA-24A5-41ED-A534-3807D1B2F344}"/>
          </ac:spMkLst>
        </pc:spChg>
        <pc:spChg chg="add del">
          <ac:chgData name="Marija Stojanovic" userId="2057e137f77d09f5" providerId="Windows Live" clId="Web-{BFFDE933-D97E-C13B-6BEE-2B798DE3BC09}" dt="2025-01-12T10:42:21.410" v="215"/>
          <ac:spMkLst>
            <pc:docMk/>
            <pc:sldMk cId="2468759715" sldId="261"/>
            <ac:spMk id="17" creationId="{C3944F27-CA70-4E84-A51A-E6BF89558979}"/>
          </ac:spMkLst>
        </pc:spChg>
        <pc:spChg chg="add">
          <ac:chgData name="Marija Stojanovic" userId="2057e137f77d09f5" providerId="Windows Live" clId="Web-{BFFDE933-D97E-C13B-6BEE-2B798DE3BC09}" dt="2025-01-12T10:42:21.410" v="216"/>
          <ac:spMkLst>
            <pc:docMk/>
            <pc:sldMk cId="2468759715" sldId="261"/>
            <ac:spMk id="19" creationId="{5D13CC36-B950-4F02-9BAF-9A7EB267398C}"/>
          </ac:spMkLst>
        </pc:spChg>
        <pc:spChg chg="add">
          <ac:chgData name="Marija Stojanovic" userId="2057e137f77d09f5" providerId="Windows Live" clId="Web-{BFFDE933-D97E-C13B-6BEE-2B798DE3BC09}" dt="2025-01-12T10:42:21.410" v="216"/>
          <ac:spMkLst>
            <pc:docMk/>
            <pc:sldMk cId="2468759715" sldId="261"/>
            <ac:spMk id="20" creationId="{D1BDED99-B35B-4FEE-A274-8E8DB6FEEECF}"/>
          </ac:spMkLst>
        </pc:spChg>
        <pc:picChg chg="add mod">
          <ac:chgData name="Marija Stojanovic" userId="2057e137f77d09f5" providerId="Windows Live" clId="Web-{BFFDE933-D97E-C13B-6BEE-2B798DE3BC09}" dt="2025-01-12T10:43:18.490" v="221" actId="14100"/>
          <ac:picMkLst>
            <pc:docMk/>
            <pc:sldMk cId="2468759715" sldId="261"/>
            <ac:picMk id="4" creationId="{23C7E53A-FB2A-6AD8-1C9E-421E9CBD828D}"/>
          </ac:picMkLst>
        </pc:picChg>
      </pc:sldChg>
      <pc:sldChg chg="addSp delSp modSp new mod setBg">
        <pc:chgData name="Marija Stojanovic" userId="2057e137f77d09f5" providerId="Windows Live" clId="Web-{BFFDE933-D97E-C13B-6BEE-2B798DE3BC09}" dt="2025-01-12T10:46:53.622" v="234" actId="14100"/>
        <pc:sldMkLst>
          <pc:docMk/>
          <pc:sldMk cId="2620068924" sldId="262"/>
        </pc:sldMkLst>
        <pc:spChg chg="del">
          <ac:chgData name="Marija Stojanovic" userId="2057e137f77d09f5" providerId="Windows Live" clId="Web-{BFFDE933-D97E-C13B-6BEE-2B798DE3BC09}" dt="2025-01-12T10:44:19.070" v="223"/>
          <ac:spMkLst>
            <pc:docMk/>
            <pc:sldMk cId="2620068924" sldId="262"/>
            <ac:spMk id="2" creationId="{F29AEE94-0CDB-9BF6-3126-0B97869CE0B6}"/>
          </ac:spMkLst>
        </pc:spChg>
        <pc:spChg chg="mod">
          <ac:chgData name="Marija Stojanovic" userId="2057e137f77d09f5" providerId="Windows Live" clId="Web-{BFFDE933-D97E-C13B-6BEE-2B798DE3BC09}" dt="2025-01-12T10:46:53.622" v="234" actId="14100"/>
          <ac:spMkLst>
            <pc:docMk/>
            <pc:sldMk cId="2620068924" sldId="262"/>
            <ac:spMk id="3" creationId="{01423B34-05E7-9991-94EF-BC843213173C}"/>
          </ac:spMkLst>
        </pc:spChg>
        <pc:spChg chg="add">
          <ac:chgData name="Marija Stojanovic" userId="2057e137f77d09f5" providerId="Windows Live" clId="Web-{BFFDE933-D97E-C13B-6BEE-2B798DE3BC09}" dt="2025-01-12T10:46:02.402" v="230"/>
          <ac:spMkLst>
            <pc:docMk/>
            <pc:sldMk cId="2620068924" sldId="262"/>
            <ac:spMk id="9" creationId="{D009D6D5-DAC2-4A8B-A17A-E206B9012D09}"/>
          </ac:spMkLst>
        </pc:spChg>
        <pc:picChg chg="add mod">
          <ac:chgData name="Marija Stojanovic" userId="2057e137f77d09f5" providerId="Windows Live" clId="Web-{BFFDE933-D97E-C13B-6BEE-2B798DE3BC09}" dt="2025-01-12T10:46:02.402" v="230"/>
          <ac:picMkLst>
            <pc:docMk/>
            <pc:sldMk cId="2620068924" sldId="262"/>
            <ac:picMk id="4" creationId="{14F7179F-518B-55A4-DAFD-EA963578A8D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sr.wikipedia.org/wiki/%D0%89%D1%83%D0%B1%D0%B0%D0%B2" TargetMode="External"/><Relationship Id="rId13" Type="http://schemas.openxmlformats.org/officeDocument/2006/relationships/hyperlink" Target="https://sr.wikipedia.org/wiki/%D0%A0%D0%B8%D0%BC%D1%99%D0%B0%D0%BD%D0%B8" TargetMode="External"/><Relationship Id="rId18" Type="http://schemas.openxmlformats.org/officeDocument/2006/relationships/hyperlink" Target="https://sr.wikipedia.org/wiki/%D0%9C%D0%B5%D1%82%D0%B0%D0%BB" TargetMode="External"/><Relationship Id="rId26" Type="http://schemas.openxmlformats.org/officeDocument/2006/relationships/hyperlink" Target="https://sr.wikipedia.org/wiki/%D0%A5%D1%80%D0%B8%D1%88%D1%9B%D0%B0%D0%BD%D1%81%D1%82%D0%B2%D0%BE" TargetMode="External"/><Relationship Id="rId3" Type="http://schemas.openxmlformats.org/officeDocument/2006/relationships/hyperlink" Target="https://sr.wikipedia.org/wiki/%D0%A1%D1%82%D0%B0%D1%80%D0%B8_%D0%95%D0%B3%D0%B8%D0%BF%D0%B0%D1%82" TargetMode="External"/><Relationship Id="rId21" Type="http://schemas.openxmlformats.org/officeDocument/2006/relationships/hyperlink" Target="https://sr.wikipedia.org/wiki/%D0%9A%D0%B0%D0%BC%D0%B5%D0%BD" TargetMode="External"/><Relationship Id="rId7" Type="http://schemas.openxmlformats.org/officeDocument/2006/relationships/hyperlink" Target="https://sr.wikipedia.org/wiki/%D0%92%D0%B5%D1%87%D0%BD%D0%BE%D1%81%D1%82" TargetMode="External"/><Relationship Id="rId12" Type="http://schemas.openxmlformats.org/officeDocument/2006/relationships/hyperlink" Target="https://sr.wikipedia.org/wiki/%D0%A1%D1%80%D1%86%D0%B5" TargetMode="External"/><Relationship Id="rId17" Type="http://schemas.openxmlformats.org/officeDocument/2006/relationships/hyperlink" Target="https://sr.wikipedia.org/wiki/%D0%98%D1%81%D1%82%D0%BE%D1%80%D0%B8%D1%98%D0%B0" TargetMode="External"/><Relationship Id="rId25" Type="http://schemas.openxmlformats.org/officeDocument/2006/relationships/hyperlink" Target="https://sr.wikipedia.org/wiki/13._%D0%B2%D0%B5%D0%BA" TargetMode="External"/><Relationship Id="rId2" Type="http://schemas.openxmlformats.org/officeDocument/2006/relationships/hyperlink" Target="https://sr.wikipedia.org/wiki/%D0%91%D1%80%D0%B0%D0%BA" TargetMode="External"/><Relationship Id="rId16" Type="http://schemas.openxmlformats.org/officeDocument/2006/relationships/hyperlink" Target="https://sr.wikipedia.org/wiki/%D0%90%D0%BD%D1%82%D0%B8%D1%87%D0%BA%D0%B0_%D0%93%D1%80%D1%87%D0%BA%D0%B0" TargetMode="External"/><Relationship Id="rId20" Type="http://schemas.openxmlformats.org/officeDocument/2006/relationships/hyperlink" Target="https://sr.wikipedia.org/wiki/%D0%9A%D0%BE%D0%B6%D0%BD%D0%B8_%D1%81%D0%B8%D1%81%D1%82%D0%B5%D0%B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r.wikipedia.org/wiki/%D0%A1%D0%B8%D0%BC%D0%B1%D0%BE%D0%BB" TargetMode="External"/><Relationship Id="rId11" Type="http://schemas.openxmlformats.org/officeDocument/2006/relationships/hyperlink" Target="https://sr.wikipedia.org/wiki/%D0%92%D0%B5%D0%BD%D0%B0" TargetMode="External"/><Relationship Id="rId24" Type="http://schemas.openxmlformats.org/officeDocument/2006/relationships/hyperlink" Target="https://sr.wikipedia.org/wiki/%D0%A1%D1%80%D0%B5%D0%B4%D1%9A%D0%B8_%D0%BF%D1%80%D1%81%D1%82" TargetMode="External"/><Relationship Id="rId5" Type="http://schemas.openxmlformats.org/officeDocument/2006/relationships/hyperlink" Target="https://sr.wikipedia.org/wiki/%D0%9A%D1%80%D1%83%D0%B3" TargetMode="External"/><Relationship Id="rId15" Type="http://schemas.openxmlformats.org/officeDocument/2006/relationships/hyperlink" Target="https://sr.wikipedia.org/wiki/%D0%93%D0%B2%D0%BE%D0%B6%D1%92%D0%B5" TargetMode="External"/><Relationship Id="rId23" Type="http://schemas.openxmlformats.org/officeDocument/2006/relationships/hyperlink" Target="https://sr.wikipedia.org/wiki/%D0%97%D0%BB%D0%B0%D1%82%D0%BE" TargetMode="External"/><Relationship Id="rId10" Type="http://schemas.openxmlformats.org/officeDocument/2006/relationships/hyperlink" Target="https://sr.wikipedia.org/wiki/%D0%94%D0%BE%D0%BC%D0%B0%D0%BB%D0%B8_%D0%BF%D1%80%D1%81%D1%82" TargetMode="External"/><Relationship Id="rId19" Type="http://schemas.openxmlformats.org/officeDocument/2006/relationships/hyperlink" Target="https://sr.wikipedia.org/wiki/%D0%A2%D1%80%D0%B0%D0%B2%D0%B0" TargetMode="External"/><Relationship Id="rId4" Type="http://schemas.openxmlformats.org/officeDocument/2006/relationships/hyperlink" Target="https://sr.wikipedia.org/wiki/9._%D0%B2%D0%B5%D0%BA_%D0%BF._%D0%BD._%D0%B5." TargetMode="External"/><Relationship Id="rId9" Type="http://schemas.openxmlformats.org/officeDocument/2006/relationships/hyperlink" Target="https://sr.wikipedia.org/wiki/%D0%9F%D1%80%D1%81%D1%82%D0%B5%D0%BD" TargetMode="External"/><Relationship Id="rId14" Type="http://schemas.openxmlformats.org/officeDocument/2006/relationships/hyperlink" Target="https://sr.wikipedia.org/wiki/%D0%9A%D0%BE%D0%B2%D0%B0%D1%87" TargetMode="External"/><Relationship Id="rId22" Type="http://schemas.openxmlformats.org/officeDocument/2006/relationships/hyperlink" Target="https://sr.wikipedia.org/wiki/19._%D0%B2%D0%B5%D0%BA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="" xmlns:a16="http://schemas.microsoft.com/office/drawing/2014/main" id="{9B6CD22E-2269-419F-9E81-016EA035D4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132" y="1295231"/>
            <a:ext cx="5895178" cy="3807446"/>
          </a:xfrm>
        </p:spPr>
        <p:txBody>
          <a:bodyPr anchor="b">
            <a:normAutofit/>
          </a:bodyPr>
          <a:lstStyle/>
          <a:p>
            <a:pPr algn="l"/>
            <a:r>
              <a:rPr lang="en-US" sz="6100"/>
              <a:t>Косовка Дјевојка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="" xmlns:a16="http://schemas.microsoft.com/office/drawing/2014/main" id="{AA607D34-E2A9-4595-9DB2-5472E077CA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307082" y="0"/>
            <a:ext cx="4884918" cy="6858000"/>
          </a:xfrm>
          <a:custGeom>
            <a:avLst/>
            <a:gdLst>
              <a:gd name="connsiteX0" fmla="*/ 1097203 w 4884918"/>
              <a:gd name="connsiteY0" fmla="*/ 0 h 6858000"/>
              <a:gd name="connsiteX1" fmla="*/ 1154155 w 4884918"/>
              <a:gd name="connsiteY1" fmla="*/ 0 h 6858000"/>
              <a:gd name="connsiteX2" fmla="*/ 972305 w 4884918"/>
              <a:gd name="connsiteY2" fmla="*/ 343212 h 6858000"/>
              <a:gd name="connsiteX3" fmla="*/ 780524 w 4884918"/>
              <a:gd name="connsiteY3" fmla="*/ 761067 h 6858000"/>
              <a:gd name="connsiteX4" fmla="*/ 737045 w 4884918"/>
              <a:gd name="connsiteY4" fmla="*/ 865164 h 6858000"/>
              <a:gd name="connsiteX5" fmla="*/ 762322 w 4884918"/>
              <a:gd name="connsiteY5" fmla="*/ 830676 h 6858000"/>
              <a:gd name="connsiteX6" fmla="*/ 1118805 w 4884918"/>
              <a:gd name="connsiteY6" fmla="*/ 160440 h 6858000"/>
              <a:gd name="connsiteX7" fmla="*/ 1221640 w 4884918"/>
              <a:gd name="connsiteY7" fmla="*/ 0 h 6858000"/>
              <a:gd name="connsiteX8" fmla="*/ 4884918 w 4884918"/>
              <a:gd name="connsiteY8" fmla="*/ 0 h 6858000"/>
              <a:gd name="connsiteX9" fmla="*/ 4884918 w 4884918"/>
              <a:gd name="connsiteY9" fmla="*/ 6857999 h 6858000"/>
              <a:gd name="connsiteX10" fmla="*/ 4884918 w 4884918"/>
              <a:gd name="connsiteY10" fmla="*/ 6858000 h 6858000"/>
              <a:gd name="connsiteX11" fmla="*/ 704817 w 4884918"/>
              <a:gd name="connsiteY11" fmla="*/ 6858000 h 6858000"/>
              <a:gd name="connsiteX12" fmla="*/ 618717 w 4884918"/>
              <a:gd name="connsiteY12" fmla="*/ 6672538 h 6858000"/>
              <a:gd name="connsiteX13" fmla="*/ 309324 w 4884918"/>
              <a:gd name="connsiteY13" fmla="*/ 5833618 h 6858000"/>
              <a:gd name="connsiteX14" fmla="*/ 209850 w 4884918"/>
              <a:gd name="connsiteY14" fmla="*/ 5484180 h 6858000"/>
              <a:gd name="connsiteX15" fmla="*/ 211619 w 4884918"/>
              <a:gd name="connsiteY15" fmla="*/ 5517653 h 6858000"/>
              <a:gd name="connsiteX16" fmla="*/ 361778 w 4884918"/>
              <a:gd name="connsiteY16" fmla="*/ 6145524 h 6858000"/>
              <a:gd name="connsiteX17" fmla="*/ 591356 w 4884918"/>
              <a:gd name="connsiteY17" fmla="*/ 6843306 h 6858000"/>
              <a:gd name="connsiteX18" fmla="*/ 597415 w 4884918"/>
              <a:gd name="connsiteY18" fmla="*/ 6858000 h 6858000"/>
              <a:gd name="connsiteX19" fmla="*/ 545224 w 4884918"/>
              <a:gd name="connsiteY19" fmla="*/ 6858000 h 6858000"/>
              <a:gd name="connsiteX20" fmla="*/ 533604 w 4884918"/>
              <a:gd name="connsiteY20" fmla="*/ 6830072 h 6858000"/>
              <a:gd name="connsiteX21" fmla="*/ 169657 w 4884918"/>
              <a:gd name="connsiteY21" fmla="*/ 5556577 h 6858000"/>
              <a:gd name="connsiteX22" fmla="*/ 12169 w 4884918"/>
              <a:gd name="connsiteY22" fmla="*/ 4362835 h 6858000"/>
              <a:gd name="connsiteX23" fmla="*/ 46168 w 4884918"/>
              <a:gd name="connsiteY23" fmla="*/ 3338487 h 6858000"/>
              <a:gd name="connsiteX24" fmla="*/ 490574 w 4884918"/>
              <a:gd name="connsiteY24" fmla="*/ 1381078 h 6858000"/>
              <a:gd name="connsiteX25" fmla="*/ 984701 w 4884918"/>
              <a:gd name="connsiteY25" fmla="*/ 2082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4918" h="6858000">
                <a:moveTo>
                  <a:pt x="1097203" y="0"/>
                </a:moveTo>
                <a:lnTo>
                  <a:pt x="1154155" y="0"/>
                </a:lnTo>
                <a:lnTo>
                  <a:pt x="972305" y="343212"/>
                </a:lnTo>
                <a:cubicBezTo>
                  <a:pt x="904739" y="480367"/>
                  <a:pt x="840941" y="619727"/>
                  <a:pt x="780524" y="761067"/>
                </a:cubicBezTo>
                <a:cubicBezTo>
                  <a:pt x="765737" y="795681"/>
                  <a:pt x="751579" y="830550"/>
                  <a:pt x="737045" y="865164"/>
                </a:cubicBezTo>
                <a:cubicBezTo>
                  <a:pt x="748306" y="856057"/>
                  <a:pt x="757014" y="844174"/>
                  <a:pt x="762322" y="830676"/>
                </a:cubicBezTo>
                <a:cubicBezTo>
                  <a:pt x="870201" y="600612"/>
                  <a:pt x="988539" y="376889"/>
                  <a:pt x="1118805" y="160440"/>
                </a:cubicBezTo>
                <a:lnTo>
                  <a:pt x="1221640" y="0"/>
                </a:lnTo>
                <a:lnTo>
                  <a:pt x="4884918" y="0"/>
                </a:lnTo>
                <a:lnTo>
                  <a:pt x="4884918" y="6857999"/>
                </a:lnTo>
                <a:lnTo>
                  <a:pt x="4884918" y="6858000"/>
                </a:lnTo>
                <a:lnTo>
                  <a:pt x="704817" y="6858000"/>
                </a:lnTo>
                <a:lnTo>
                  <a:pt x="618717" y="6672538"/>
                </a:lnTo>
                <a:cubicBezTo>
                  <a:pt x="501618" y="6400947"/>
                  <a:pt x="398622" y="6121213"/>
                  <a:pt x="309324" y="5833618"/>
                </a:cubicBezTo>
                <a:cubicBezTo>
                  <a:pt x="275071" y="5723183"/>
                  <a:pt x="246125" y="5611225"/>
                  <a:pt x="209850" y="5484180"/>
                </a:cubicBezTo>
                <a:cubicBezTo>
                  <a:pt x="209859" y="5495363"/>
                  <a:pt x="210448" y="5506534"/>
                  <a:pt x="211619" y="5517653"/>
                </a:cubicBezTo>
                <a:cubicBezTo>
                  <a:pt x="261166" y="5727113"/>
                  <a:pt x="303888" y="5938474"/>
                  <a:pt x="361778" y="6145524"/>
                </a:cubicBezTo>
                <a:cubicBezTo>
                  <a:pt x="428356" y="6383258"/>
                  <a:pt x="504422" y="6616111"/>
                  <a:pt x="591356" y="6843306"/>
                </a:cubicBezTo>
                <a:lnTo>
                  <a:pt x="597415" y="6858000"/>
                </a:lnTo>
                <a:lnTo>
                  <a:pt x="545224" y="6858000"/>
                </a:lnTo>
                <a:lnTo>
                  <a:pt x="533604" y="6830072"/>
                </a:lnTo>
                <a:cubicBezTo>
                  <a:pt x="376384" y="6416985"/>
                  <a:pt x="257344" y="5991917"/>
                  <a:pt x="169657" y="5556577"/>
                </a:cubicBezTo>
                <a:cubicBezTo>
                  <a:pt x="90154" y="5162256"/>
                  <a:pt x="43261" y="4763750"/>
                  <a:pt x="12169" y="4362835"/>
                </a:cubicBezTo>
                <a:cubicBezTo>
                  <a:pt x="-14122" y="4019865"/>
                  <a:pt x="4458" y="3679429"/>
                  <a:pt x="46168" y="3338487"/>
                </a:cubicBezTo>
                <a:cubicBezTo>
                  <a:pt x="125796" y="2672248"/>
                  <a:pt x="274744" y="2016203"/>
                  <a:pt x="490574" y="1381078"/>
                </a:cubicBezTo>
                <a:cubicBezTo>
                  <a:pt x="629230" y="976550"/>
                  <a:pt x="791584" y="584320"/>
                  <a:pt x="984701" y="208241"/>
                </a:cubicBez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29872" y="1122363"/>
            <a:ext cx="3223928" cy="39803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>
                <a:solidFill>
                  <a:srgbClr val="FFFFFF"/>
                </a:solidFill>
                <a:latin typeface="Arial"/>
                <a:cs typeface="Arial"/>
              </a:rPr>
              <a:t>Тумачење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>
                <a:solidFill>
                  <a:srgbClr val="FFFFFF"/>
                </a:solidFill>
                <a:latin typeface="Arial"/>
                <a:cs typeface="Arial"/>
              </a:rPr>
              <a:t>непознатих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>
                <a:solidFill>
                  <a:srgbClr val="FFFFFF"/>
                </a:solidFill>
                <a:latin typeface="Arial"/>
                <a:cs typeface="Arial"/>
              </a:rPr>
              <a:t>речи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 у </a:t>
            </a:r>
            <a:r>
              <a:rPr lang="en-US">
                <a:solidFill>
                  <a:srgbClr val="FFFFFF"/>
                </a:solidFill>
                <a:latin typeface="Arial"/>
                <a:cs typeface="Arial"/>
              </a:rPr>
              <a:t>тексту</a:t>
            </a:r>
          </a:p>
        </p:txBody>
      </p:sp>
      <p:sp>
        <p:nvSpPr>
          <p:cNvPr id="73" name="sketch line">
            <a:extLst>
              <a:ext uri="{FF2B5EF4-FFF2-40B4-BE49-F238E27FC236}">
                <a16:creationId xmlns="" xmlns:a16="http://schemas.microsoft.com/office/drawing/2014/main" id="{63DAB858-5A0C-4AFF-AAC6-705EDF8DB7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50180" y="5439978"/>
            <a:ext cx="5897880" cy="18288"/>
          </a:xfrm>
          <a:custGeom>
            <a:avLst/>
            <a:gdLst>
              <a:gd name="connsiteX0" fmla="*/ 0 w 5897880"/>
              <a:gd name="connsiteY0" fmla="*/ 0 h 18288"/>
              <a:gd name="connsiteX1" fmla="*/ 537362 w 5897880"/>
              <a:gd name="connsiteY1" fmla="*/ 0 h 18288"/>
              <a:gd name="connsiteX2" fmla="*/ 1133704 w 5897880"/>
              <a:gd name="connsiteY2" fmla="*/ 0 h 18288"/>
              <a:gd name="connsiteX3" fmla="*/ 1671066 w 5897880"/>
              <a:gd name="connsiteY3" fmla="*/ 0 h 18288"/>
              <a:gd name="connsiteX4" fmla="*/ 2385365 w 5897880"/>
              <a:gd name="connsiteY4" fmla="*/ 0 h 18288"/>
              <a:gd name="connsiteX5" fmla="*/ 3040685 w 5897880"/>
              <a:gd name="connsiteY5" fmla="*/ 0 h 18288"/>
              <a:gd name="connsiteX6" fmla="*/ 3696005 w 5897880"/>
              <a:gd name="connsiteY6" fmla="*/ 0 h 18288"/>
              <a:gd name="connsiteX7" fmla="*/ 4469282 w 5897880"/>
              <a:gd name="connsiteY7" fmla="*/ 0 h 18288"/>
              <a:gd name="connsiteX8" fmla="*/ 5183581 w 5897880"/>
              <a:gd name="connsiteY8" fmla="*/ 0 h 18288"/>
              <a:gd name="connsiteX9" fmla="*/ 5897880 w 5897880"/>
              <a:gd name="connsiteY9" fmla="*/ 0 h 18288"/>
              <a:gd name="connsiteX10" fmla="*/ 5897880 w 5897880"/>
              <a:gd name="connsiteY10" fmla="*/ 18288 h 18288"/>
              <a:gd name="connsiteX11" fmla="*/ 5419496 w 5897880"/>
              <a:gd name="connsiteY11" fmla="*/ 18288 h 18288"/>
              <a:gd name="connsiteX12" fmla="*/ 4882134 w 5897880"/>
              <a:gd name="connsiteY12" fmla="*/ 18288 h 18288"/>
              <a:gd name="connsiteX13" fmla="*/ 4167835 w 5897880"/>
              <a:gd name="connsiteY13" fmla="*/ 18288 h 18288"/>
              <a:gd name="connsiteX14" fmla="*/ 3394558 w 5897880"/>
              <a:gd name="connsiteY14" fmla="*/ 18288 h 18288"/>
              <a:gd name="connsiteX15" fmla="*/ 2798216 w 5897880"/>
              <a:gd name="connsiteY15" fmla="*/ 18288 h 18288"/>
              <a:gd name="connsiteX16" fmla="*/ 2024939 w 5897880"/>
              <a:gd name="connsiteY16" fmla="*/ 18288 h 18288"/>
              <a:gd name="connsiteX17" fmla="*/ 1487576 w 5897880"/>
              <a:gd name="connsiteY17" fmla="*/ 18288 h 18288"/>
              <a:gd name="connsiteX18" fmla="*/ 1009193 w 5897880"/>
              <a:gd name="connsiteY18" fmla="*/ 18288 h 18288"/>
              <a:gd name="connsiteX19" fmla="*/ 0 w 5897880"/>
              <a:gd name="connsiteY19" fmla="*/ 18288 h 18288"/>
              <a:gd name="connsiteX20" fmla="*/ 0 w 5897880"/>
              <a:gd name="connsiteY2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97880" h="18288" fill="none" extrusionOk="0">
                <a:moveTo>
                  <a:pt x="0" y="0"/>
                </a:moveTo>
                <a:cubicBezTo>
                  <a:pt x="232564" y="21549"/>
                  <a:pt x="389747" y="7320"/>
                  <a:pt x="537362" y="0"/>
                </a:cubicBezTo>
                <a:cubicBezTo>
                  <a:pt x="684977" y="-7320"/>
                  <a:pt x="894159" y="-7726"/>
                  <a:pt x="1133704" y="0"/>
                </a:cubicBezTo>
                <a:cubicBezTo>
                  <a:pt x="1373249" y="7726"/>
                  <a:pt x="1440352" y="-304"/>
                  <a:pt x="1671066" y="0"/>
                </a:cubicBezTo>
                <a:cubicBezTo>
                  <a:pt x="1901780" y="304"/>
                  <a:pt x="2091497" y="765"/>
                  <a:pt x="2385365" y="0"/>
                </a:cubicBezTo>
                <a:cubicBezTo>
                  <a:pt x="2679233" y="-765"/>
                  <a:pt x="2762926" y="2802"/>
                  <a:pt x="3040685" y="0"/>
                </a:cubicBezTo>
                <a:cubicBezTo>
                  <a:pt x="3318444" y="-2802"/>
                  <a:pt x="3409726" y="9093"/>
                  <a:pt x="3696005" y="0"/>
                </a:cubicBezTo>
                <a:cubicBezTo>
                  <a:pt x="3982284" y="-9093"/>
                  <a:pt x="4087272" y="27119"/>
                  <a:pt x="4469282" y="0"/>
                </a:cubicBezTo>
                <a:cubicBezTo>
                  <a:pt x="4851292" y="-27119"/>
                  <a:pt x="4924835" y="26473"/>
                  <a:pt x="5183581" y="0"/>
                </a:cubicBezTo>
                <a:cubicBezTo>
                  <a:pt x="5442327" y="-26473"/>
                  <a:pt x="5598463" y="7328"/>
                  <a:pt x="5897880" y="0"/>
                </a:cubicBezTo>
                <a:cubicBezTo>
                  <a:pt x="5898259" y="7355"/>
                  <a:pt x="5898164" y="10249"/>
                  <a:pt x="5897880" y="18288"/>
                </a:cubicBezTo>
                <a:cubicBezTo>
                  <a:pt x="5682742" y="31268"/>
                  <a:pt x="5520014" y="14700"/>
                  <a:pt x="5419496" y="18288"/>
                </a:cubicBezTo>
                <a:cubicBezTo>
                  <a:pt x="5318978" y="21876"/>
                  <a:pt x="5012864" y="-2446"/>
                  <a:pt x="4882134" y="18288"/>
                </a:cubicBezTo>
                <a:cubicBezTo>
                  <a:pt x="4751404" y="39022"/>
                  <a:pt x="4313676" y="-3937"/>
                  <a:pt x="4167835" y="18288"/>
                </a:cubicBezTo>
                <a:cubicBezTo>
                  <a:pt x="4021994" y="40513"/>
                  <a:pt x="3715729" y="50049"/>
                  <a:pt x="3394558" y="18288"/>
                </a:cubicBezTo>
                <a:cubicBezTo>
                  <a:pt x="3073387" y="-13473"/>
                  <a:pt x="3093227" y="29828"/>
                  <a:pt x="2798216" y="18288"/>
                </a:cubicBezTo>
                <a:cubicBezTo>
                  <a:pt x="2503205" y="6748"/>
                  <a:pt x="2297615" y="22459"/>
                  <a:pt x="2024939" y="18288"/>
                </a:cubicBezTo>
                <a:cubicBezTo>
                  <a:pt x="1752263" y="14117"/>
                  <a:pt x="1629814" y="-5485"/>
                  <a:pt x="1487576" y="18288"/>
                </a:cubicBezTo>
                <a:cubicBezTo>
                  <a:pt x="1345338" y="42061"/>
                  <a:pt x="1238885" y="15810"/>
                  <a:pt x="1009193" y="18288"/>
                </a:cubicBezTo>
                <a:cubicBezTo>
                  <a:pt x="779501" y="20766"/>
                  <a:pt x="441829" y="-24679"/>
                  <a:pt x="0" y="18288"/>
                </a:cubicBezTo>
                <a:cubicBezTo>
                  <a:pt x="-384" y="12702"/>
                  <a:pt x="-513" y="4636"/>
                  <a:pt x="0" y="0"/>
                </a:cubicBezTo>
                <a:close/>
              </a:path>
              <a:path w="5897880" h="18288" stroke="0" extrusionOk="0">
                <a:moveTo>
                  <a:pt x="0" y="0"/>
                </a:moveTo>
                <a:cubicBezTo>
                  <a:pt x="196299" y="-26676"/>
                  <a:pt x="463834" y="6738"/>
                  <a:pt x="596341" y="0"/>
                </a:cubicBezTo>
                <a:cubicBezTo>
                  <a:pt x="728848" y="-6738"/>
                  <a:pt x="857267" y="1845"/>
                  <a:pt x="1074725" y="0"/>
                </a:cubicBezTo>
                <a:cubicBezTo>
                  <a:pt x="1292183" y="-1845"/>
                  <a:pt x="1545672" y="3744"/>
                  <a:pt x="1848002" y="0"/>
                </a:cubicBezTo>
                <a:cubicBezTo>
                  <a:pt x="2150332" y="-3744"/>
                  <a:pt x="2306688" y="-14526"/>
                  <a:pt x="2444344" y="0"/>
                </a:cubicBezTo>
                <a:cubicBezTo>
                  <a:pt x="2582000" y="14526"/>
                  <a:pt x="2761095" y="-11862"/>
                  <a:pt x="3040685" y="0"/>
                </a:cubicBezTo>
                <a:cubicBezTo>
                  <a:pt x="3320275" y="11862"/>
                  <a:pt x="3622320" y="-32867"/>
                  <a:pt x="3813962" y="0"/>
                </a:cubicBezTo>
                <a:cubicBezTo>
                  <a:pt x="4005604" y="32867"/>
                  <a:pt x="4117810" y="-10778"/>
                  <a:pt x="4351325" y="0"/>
                </a:cubicBezTo>
                <a:cubicBezTo>
                  <a:pt x="4584840" y="10778"/>
                  <a:pt x="4963783" y="-32384"/>
                  <a:pt x="5124602" y="0"/>
                </a:cubicBezTo>
                <a:cubicBezTo>
                  <a:pt x="5285421" y="32384"/>
                  <a:pt x="5705238" y="-29538"/>
                  <a:pt x="5897880" y="0"/>
                </a:cubicBezTo>
                <a:cubicBezTo>
                  <a:pt x="5898220" y="5688"/>
                  <a:pt x="5897711" y="13142"/>
                  <a:pt x="5897880" y="18288"/>
                </a:cubicBezTo>
                <a:cubicBezTo>
                  <a:pt x="5630425" y="-1425"/>
                  <a:pt x="5532865" y="12244"/>
                  <a:pt x="5242560" y="18288"/>
                </a:cubicBezTo>
                <a:cubicBezTo>
                  <a:pt x="4952255" y="24332"/>
                  <a:pt x="4783060" y="5748"/>
                  <a:pt x="4646219" y="18288"/>
                </a:cubicBezTo>
                <a:cubicBezTo>
                  <a:pt x="4509378" y="30828"/>
                  <a:pt x="4163771" y="-13995"/>
                  <a:pt x="3872941" y="18288"/>
                </a:cubicBezTo>
                <a:cubicBezTo>
                  <a:pt x="3582111" y="50571"/>
                  <a:pt x="3362704" y="-1402"/>
                  <a:pt x="3099664" y="18288"/>
                </a:cubicBezTo>
                <a:cubicBezTo>
                  <a:pt x="2836624" y="37978"/>
                  <a:pt x="2747441" y="19657"/>
                  <a:pt x="2562301" y="18288"/>
                </a:cubicBezTo>
                <a:cubicBezTo>
                  <a:pt x="2377161" y="16919"/>
                  <a:pt x="2104946" y="21735"/>
                  <a:pt x="1906981" y="18288"/>
                </a:cubicBezTo>
                <a:cubicBezTo>
                  <a:pt x="1709016" y="14841"/>
                  <a:pt x="1304654" y="-2323"/>
                  <a:pt x="1133704" y="18288"/>
                </a:cubicBezTo>
                <a:cubicBezTo>
                  <a:pt x="962754" y="38899"/>
                  <a:pt x="457048" y="2985"/>
                  <a:pt x="0" y="18288"/>
                </a:cubicBezTo>
                <a:cubicBezTo>
                  <a:pt x="-478" y="10520"/>
                  <a:pt x="210" y="5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sketch line 2">
            <a:extLst>
              <a:ext uri="{FF2B5EF4-FFF2-40B4-BE49-F238E27FC236}">
                <a16:creationId xmlns="" xmlns:a16="http://schemas.microsoft.com/office/drawing/2014/main" id="{8FFD9892-EDE5-4886-A313-66099DA8C8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850653" y="5626353"/>
            <a:ext cx="3479619" cy="18288"/>
          </a:xfrm>
          <a:custGeom>
            <a:avLst/>
            <a:gdLst>
              <a:gd name="connsiteX0" fmla="*/ 0 w 3479619"/>
              <a:gd name="connsiteY0" fmla="*/ 0 h 18288"/>
              <a:gd name="connsiteX1" fmla="*/ 661128 w 3479619"/>
              <a:gd name="connsiteY1" fmla="*/ 0 h 18288"/>
              <a:gd name="connsiteX2" fmla="*/ 1357051 w 3479619"/>
              <a:gd name="connsiteY2" fmla="*/ 0 h 18288"/>
              <a:gd name="connsiteX3" fmla="*/ 2087771 w 3479619"/>
              <a:gd name="connsiteY3" fmla="*/ 0 h 18288"/>
              <a:gd name="connsiteX4" fmla="*/ 2818491 w 3479619"/>
              <a:gd name="connsiteY4" fmla="*/ 0 h 18288"/>
              <a:gd name="connsiteX5" fmla="*/ 3479619 w 3479619"/>
              <a:gd name="connsiteY5" fmla="*/ 0 h 18288"/>
              <a:gd name="connsiteX6" fmla="*/ 3479619 w 3479619"/>
              <a:gd name="connsiteY6" fmla="*/ 18288 h 18288"/>
              <a:gd name="connsiteX7" fmla="*/ 2714103 w 3479619"/>
              <a:gd name="connsiteY7" fmla="*/ 18288 h 18288"/>
              <a:gd name="connsiteX8" fmla="*/ 1948587 w 3479619"/>
              <a:gd name="connsiteY8" fmla="*/ 18288 h 18288"/>
              <a:gd name="connsiteX9" fmla="*/ 1252663 w 3479619"/>
              <a:gd name="connsiteY9" fmla="*/ 18288 h 18288"/>
              <a:gd name="connsiteX10" fmla="*/ 0 w 3479619"/>
              <a:gd name="connsiteY10" fmla="*/ 18288 h 18288"/>
              <a:gd name="connsiteX11" fmla="*/ 0 w 3479619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9619" h="18288" fill="none" extrusionOk="0">
                <a:moveTo>
                  <a:pt x="0" y="0"/>
                </a:moveTo>
                <a:cubicBezTo>
                  <a:pt x="178395" y="-3637"/>
                  <a:pt x="368619" y="-28254"/>
                  <a:pt x="661128" y="0"/>
                </a:cubicBezTo>
                <a:cubicBezTo>
                  <a:pt x="953637" y="28254"/>
                  <a:pt x="1022982" y="-4416"/>
                  <a:pt x="1357051" y="0"/>
                </a:cubicBezTo>
                <a:cubicBezTo>
                  <a:pt x="1691120" y="4416"/>
                  <a:pt x="1729558" y="27777"/>
                  <a:pt x="2087771" y="0"/>
                </a:cubicBezTo>
                <a:cubicBezTo>
                  <a:pt x="2445984" y="-27777"/>
                  <a:pt x="2592094" y="4429"/>
                  <a:pt x="2818491" y="0"/>
                </a:cubicBezTo>
                <a:cubicBezTo>
                  <a:pt x="3044888" y="-4429"/>
                  <a:pt x="3204567" y="26471"/>
                  <a:pt x="3479619" y="0"/>
                </a:cubicBezTo>
                <a:cubicBezTo>
                  <a:pt x="3478910" y="8157"/>
                  <a:pt x="3479206" y="12125"/>
                  <a:pt x="3479619" y="18288"/>
                </a:cubicBezTo>
                <a:cubicBezTo>
                  <a:pt x="3315855" y="-2963"/>
                  <a:pt x="3094885" y="26965"/>
                  <a:pt x="2714103" y="18288"/>
                </a:cubicBezTo>
                <a:cubicBezTo>
                  <a:pt x="2333321" y="9611"/>
                  <a:pt x="2260528" y="-15335"/>
                  <a:pt x="1948587" y="18288"/>
                </a:cubicBezTo>
                <a:cubicBezTo>
                  <a:pt x="1636646" y="51911"/>
                  <a:pt x="1489816" y="46369"/>
                  <a:pt x="1252663" y="18288"/>
                </a:cubicBezTo>
                <a:cubicBezTo>
                  <a:pt x="1015510" y="-9793"/>
                  <a:pt x="519812" y="-12177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479619" h="18288" stroke="0" extrusionOk="0">
                <a:moveTo>
                  <a:pt x="0" y="0"/>
                </a:moveTo>
                <a:cubicBezTo>
                  <a:pt x="326045" y="25020"/>
                  <a:pt x="425411" y="-17676"/>
                  <a:pt x="661128" y="0"/>
                </a:cubicBezTo>
                <a:cubicBezTo>
                  <a:pt x="896845" y="17676"/>
                  <a:pt x="1124825" y="1478"/>
                  <a:pt x="1252663" y="0"/>
                </a:cubicBezTo>
                <a:cubicBezTo>
                  <a:pt x="1380502" y="-1478"/>
                  <a:pt x="1694914" y="11788"/>
                  <a:pt x="2018179" y="0"/>
                </a:cubicBezTo>
                <a:cubicBezTo>
                  <a:pt x="2341444" y="-11788"/>
                  <a:pt x="2451167" y="12596"/>
                  <a:pt x="2679307" y="0"/>
                </a:cubicBezTo>
                <a:cubicBezTo>
                  <a:pt x="2907447" y="-12596"/>
                  <a:pt x="3094555" y="23821"/>
                  <a:pt x="3479619" y="0"/>
                </a:cubicBezTo>
                <a:cubicBezTo>
                  <a:pt x="3479355" y="4493"/>
                  <a:pt x="3480003" y="9472"/>
                  <a:pt x="3479619" y="18288"/>
                </a:cubicBezTo>
                <a:cubicBezTo>
                  <a:pt x="3311729" y="36782"/>
                  <a:pt x="3015946" y="7938"/>
                  <a:pt x="2783695" y="18288"/>
                </a:cubicBezTo>
                <a:cubicBezTo>
                  <a:pt x="2551444" y="28638"/>
                  <a:pt x="2398767" y="-13940"/>
                  <a:pt x="2018179" y="18288"/>
                </a:cubicBezTo>
                <a:cubicBezTo>
                  <a:pt x="1637591" y="50516"/>
                  <a:pt x="1634873" y="-6356"/>
                  <a:pt x="1426644" y="18288"/>
                </a:cubicBezTo>
                <a:cubicBezTo>
                  <a:pt x="1218415" y="42932"/>
                  <a:pt x="1006973" y="4094"/>
                  <a:pt x="730720" y="18288"/>
                </a:cubicBezTo>
                <a:cubicBezTo>
                  <a:pt x="454467" y="32482"/>
                  <a:pt x="291313" y="3910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1EEABC-59B1-B3BB-66E5-17B6AC44E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18934"/>
          </a:xfrm>
        </p:spPr>
        <p:txBody>
          <a:bodyPr>
            <a:normAutofit/>
          </a:bodyPr>
          <a:lstStyle/>
          <a:p>
            <a:r>
              <a:rPr lang="en-US" sz="1200" dirty="0">
                <a:solidFill>
                  <a:srgbClr val="202122"/>
                </a:solidFill>
                <a:ea typeface="+mj-lt"/>
                <a:cs typeface="+mj-lt"/>
              </a:rPr>
              <a:t>    </a:t>
            </a:r>
            <a:endParaRPr lang="en-US" sz="1200" dirty="0">
              <a:solidFill>
                <a:srgbClr val="20212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E65489C-8CC3-F63C-3A12-1BBA27541831}"/>
              </a:ext>
            </a:extLst>
          </p:cNvPr>
          <p:cNvSpPr txBox="1"/>
          <p:nvPr/>
        </p:nvSpPr>
        <p:spPr>
          <a:xfrm>
            <a:off x="1135743" y="815340"/>
            <a:ext cx="3837214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Уранила Косовка девојка,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Уранила рано у недељу,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У недељу прије јарка сунца;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Засукала бијеле рукаве,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Засукала до белих лаката;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На плећима носи хлеба бела,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У рукама два кондира златна,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У једноме хлађане водице,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У другоме руменога вина;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Она иде на Косово равно,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Па се шеће по разбоју млада,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По разбоју честитога кнеза,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Те преврће по крви јунаке: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Ког јунака у животу нађе,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Умива га хлађаном водицом,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Причешћује вином црвенијем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И залаже хлебом бијелијем.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1F93AE6-A443-B6DE-D717-40F8275438BC}"/>
              </a:ext>
            </a:extLst>
          </p:cNvPr>
          <p:cNvSpPr txBox="1"/>
          <p:nvPr/>
        </p:nvSpPr>
        <p:spPr>
          <a:xfrm>
            <a:off x="5613400" y="812800"/>
            <a:ext cx="5969000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Намера је намерила била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На јунака Орловића Павла,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На кнежева млада барјактара: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И њега је нашла у животу,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Десна му је рука одсечена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И лијева нога до колена;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Вита су му ребра изломљена: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Виде му се џигерице беле;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Измиче га из те многе крвце,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Умива га хлађаном водицом,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Причешћује вином црвенијем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И залаже хлебом бијелијем.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Кад јунаку срце заиграло,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Проговара Орловићу Павле: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"Сестро драга, Косовко девојко,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Која ти је голема невоља</a:t>
            </a:r>
            <a:r>
              <a:rPr lang="az-Cyrl-AZ"/>
              <a:t/>
            </a:r>
            <a:br>
              <a:rPr lang="az-Cyrl-AZ"/>
            </a:br>
            <a:r>
              <a:rPr lang="az-Cyrl-AZ" b="0" i="0">
                <a:solidFill>
                  <a:srgbClr val="202122"/>
                </a:solidFill>
                <a:latin typeface="Arial"/>
                <a:ea typeface="Arial"/>
                <a:cs typeface="Arial"/>
              </a:rPr>
              <a:t>Те преврћеш по крви јунаке?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6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4D4677D2-D5AC-4CF9-9EED-2B89D0A1C2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F695F69-7001-421E-98A8-E74156934A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painting of two people&#10;&#10;Description automatically generated">
            <a:extLst>
              <a:ext uri="{FF2B5EF4-FFF2-40B4-BE49-F238E27FC236}">
                <a16:creationId xmlns="" xmlns:a16="http://schemas.microsoft.com/office/drawing/2014/main" id="{FFF62F9D-0575-1E92-B7BE-868F205D4B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9156"/>
          <a:stretch/>
        </p:blipFill>
        <p:spPr>
          <a:xfrm>
            <a:off x="6096010" y="10"/>
            <a:ext cx="6095999" cy="668527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pic>
        <p:nvPicPr>
          <p:cNvPr id="5" name="Picture 4" descr="A painting of a person lying on the ground with a person holding a jug&#10;&#10;Description automatically generated">
            <a:extLst>
              <a:ext uri="{FF2B5EF4-FFF2-40B4-BE49-F238E27FC236}">
                <a16:creationId xmlns="" xmlns:a16="http://schemas.microsoft.com/office/drawing/2014/main" id="{20AE7E63-2CDB-2CD3-613D-7989C59C3F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5" r="6532" b="2"/>
          <a:stretch/>
        </p:blipFill>
        <p:spPr>
          <a:xfrm>
            <a:off x="-5388" y="10"/>
            <a:ext cx="6108558" cy="501660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965CEA6-69B4-1336-03F1-02C0B661184B}"/>
              </a:ext>
            </a:extLst>
          </p:cNvPr>
          <p:cNvSpPr txBox="1"/>
          <p:nvPr/>
        </p:nvSpPr>
        <p:spPr>
          <a:xfrm>
            <a:off x="-5080" y="5448300"/>
            <a:ext cx="7698740" cy="12741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Чувена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слика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"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Косовка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девојка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"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сликара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Уроша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Предића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настала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је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1919.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године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по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наруџбини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Кола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српских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сестара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.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Као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предложак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за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слику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инспирисану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народном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епском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песмом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 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Aptos" panose="020B0004020202020204"/>
              <a:cs typeface="Arial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Предићу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је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послужило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истоимено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дело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хрватског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сликара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француског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порекла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Фреда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Кикереца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.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На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слици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Предић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је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приказао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бојиште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непосредно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после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Косовске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битке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.</a:t>
            </a:r>
            <a:r>
              <a:rPr lang="en-US" sz="1200" b="1" dirty="0">
                <a:latin typeface="Arial"/>
                <a:cs typeface="Arial"/>
              </a:rPr>
              <a:t/>
            </a:r>
            <a:br>
              <a:rPr lang="en-US" sz="1200" b="1" dirty="0">
                <a:latin typeface="Arial"/>
                <a:cs typeface="Arial"/>
              </a:rPr>
            </a:b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Оно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што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мало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људи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зна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јесте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чињеница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да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је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за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лик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Косовке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девојке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,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Предић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узео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стварну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особу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-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Београђанку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Лепосаву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 </a:t>
            </a:r>
            <a:r>
              <a:rPr lang="en-US" sz="1200" b="1" dirty="0" err="1">
                <a:solidFill>
                  <a:srgbClr val="44403C"/>
                </a:solidFill>
                <a:latin typeface="Arial"/>
                <a:cs typeface="Arial"/>
              </a:rPr>
              <a:t>Станковић</a:t>
            </a:r>
            <a:r>
              <a:rPr lang="en-US" sz="1200" b="1" dirty="0">
                <a:solidFill>
                  <a:srgbClr val="44403C"/>
                </a:solidFill>
                <a:latin typeface="Arial"/>
                <a:cs typeface="Arial"/>
              </a:rPr>
              <a:t>.</a:t>
            </a:r>
            <a:endParaRPr lang="en-US" sz="1200" b="1" dirty="0">
              <a:latin typeface="Arial"/>
              <a:cs typeface="Arial"/>
            </a:endParaRPr>
          </a:p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3961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="" xmlns:a16="http://schemas.microsoft.com/office/drawing/2014/main" id="{907EF6B7-1338-4443-8C46-6A318D952D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="" xmlns:a16="http://schemas.microsoft.com/office/drawing/2014/main" id="{DAAE4CDD-124C-4DCF-9584-B6033B545D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584838-9BD6-B994-F2DD-2CE64B345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34" y="586790"/>
            <a:ext cx="3073400" cy="5027945"/>
          </a:xfrm>
        </p:spPr>
        <p:txBody>
          <a:bodyPr>
            <a:normAutofit/>
          </a:bodyPr>
          <a:lstStyle/>
          <a:p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Косовка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девојка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је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главна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личност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у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истоименој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српској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народној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песми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.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Она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је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млада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девојка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која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после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боја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на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Косову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лута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по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бојном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пољу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,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поји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и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вида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ране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ратницима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,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тражећи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вереника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,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кума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и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девера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–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Топлицу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Милана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,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Милоша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Обилића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и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Косанчић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Ивана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.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Најзад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наилази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на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тешко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рањеног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ратника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,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по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народној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песми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витеза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Павла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Орловића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, и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док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њему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помаже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,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он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јој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открива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да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су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сва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тројица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јунака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које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тражи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погинула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у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бици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.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Након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исповести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и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Павле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умире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на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њеним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Arial"/>
                <a:ea typeface="Roboto"/>
                <a:cs typeface="Roboto"/>
              </a:rPr>
              <a:t>рукама</a:t>
            </a:r>
            <a:r>
              <a:rPr lang="en-US" sz="1600" dirty="0">
                <a:solidFill>
                  <a:srgbClr val="FFFFFF"/>
                </a:solidFill>
                <a:latin typeface="Arial"/>
                <a:ea typeface="Roboto"/>
                <a:cs typeface="Roboto"/>
              </a:rPr>
              <a:t>.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=""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D0EC78F-60F7-DB6A-396E-8DDF7BBF4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Wingdings" panose="020B0604020202020204" pitchFamily="34" charset="0"/>
              <a:buChar char="ü"/>
            </a:pP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Коласте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аздије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(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коло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-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круг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хаздеи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хаздеја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-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свечано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одело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;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како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их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наши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апокрифни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извори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углавном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називају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)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јесу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огртачи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(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плаштеви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)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царских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достојанственика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(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деспота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севастократора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и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кесара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),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којима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су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златом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били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извезени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двоглави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орлови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(а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понекад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и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неки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други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митски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симболи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) у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круговима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Verdana"/>
                <a:cs typeface="Arial"/>
              </a:rPr>
              <a:t>.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Бурма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сматра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најстаријим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обележјем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брака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који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датира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из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старог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Египта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односно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према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неким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изворима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од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9.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века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п. н. 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.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Наиме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за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старе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Египћане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круг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је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био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симбол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вечности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залог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за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трајну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8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љубав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и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заједнички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живот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.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Зато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га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обликовали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у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прстен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и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носили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10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домалом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  <a:hlinkClick r:id="rId10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10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прсту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леве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руке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.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Разлог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за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то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је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био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што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веровали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да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11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вена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тог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места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води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право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до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1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срца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.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1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Римљани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га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носили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истом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месту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али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зато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што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је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то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означавало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да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жена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припада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свом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мужу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односно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да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је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његова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својина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.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1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Ковали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га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од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1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гвожђа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.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За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1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старе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  <a:hlinkClick r:id="rId1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1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Грке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бурма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је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имала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исто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значење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као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и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за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старе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Египћане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.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Касније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током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1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историје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бурма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ковала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од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разних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18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метала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али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правила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и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од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1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траве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20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коже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и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21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камена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.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Од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  <a:hlinkClick r:id="rId2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19.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2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века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израђивала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од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2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злата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.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Носила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обе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руке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и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домалом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и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2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средњем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  <a:hlinkClick r:id="rId2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2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прсту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.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Од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  <a:hlinkClick r:id="rId2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13.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2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века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бурма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је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постала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део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  <a:hlinkClick r:id="rId2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хришћанских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венчања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и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усталио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обичај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да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се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носи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домалом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прсту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+mn-lt"/>
                <a:cs typeface="+mn-lt"/>
              </a:rPr>
              <a:t>.</a:t>
            </a:r>
          </a:p>
          <a:p>
            <a:pPr>
              <a:buFont typeface="Wingdings" panose="020B0604020202020204" pitchFamily="34" charset="0"/>
              <a:buChar char="ü"/>
            </a:pP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Копрена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је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танка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прозирна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тканина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кооја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виси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преко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лица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 и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лагано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га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скрива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од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туђих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 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погледа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.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Синоним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за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свадбену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копрену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је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 </a:t>
            </a:r>
            <a:r>
              <a:rPr lang="en-US" sz="1500" b="1" dirty="0" err="1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вео</a:t>
            </a:r>
            <a:r>
              <a:rPr lang="en-US" sz="1500" b="1" dirty="0">
                <a:solidFill>
                  <a:schemeClr val="accent1"/>
                </a:solidFill>
                <a:latin typeface="Arial"/>
                <a:ea typeface="Source Sans Pro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884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2C61293E-6EBE-43EF-A52C-9BEBFD7679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drawing of two people&#10;&#10;Description automatically generated">
            <a:extLst>
              <a:ext uri="{FF2B5EF4-FFF2-40B4-BE49-F238E27FC236}">
                <a16:creationId xmlns="" xmlns:a16="http://schemas.microsoft.com/office/drawing/2014/main" id="{B7FE1711-F330-0977-A8DC-77A14152EE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4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="" xmlns:a16="http://schemas.microsoft.com/office/drawing/2014/main" id="{3FCFB1DE-0B7E-48CC-BA90-B2AB0889F9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9F1126F-8BA7-540C-2064-EC752710A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9846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latin typeface="Arial"/>
                <a:ea typeface="+mn-lt"/>
                <a:cs typeface="+mn-lt"/>
              </a:rPr>
              <a:t>"</a:t>
            </a:r>
            <a:r>
              <a:rPr lang="en-US" sz="1200" dirty="0" err="1">
                <a:latin typeface="Arial"/>
                <a:ea typeface="+mn-lt"/>
                <a:cs typeface="+mn-lt"/>
              </a:rPr>
              <a:t>Ја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онде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десих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на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вратима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Кад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шета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војвода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Милошу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Красан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јунак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на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овом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свету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Сабља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му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по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калдрми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вуче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Свилен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калпак</a:t>
            </a:r>
            <a:r>
              <a:rPr lang="en-US" sz="1200" dirty="0">
                <a:latin typeface="Arial"/>
                <a:ea typeface="+mn-lt"/>
                <a:cs typeface="+mn-lt"/>
              </a:rPr>
              <a:t>, </a:t>
            </a:r>
            <a:r>
              <a:rPr lang="en-US" sz="1200" dirty="0" err="1">
                <a:latin typeface="Arial"/>
                <a:ea typeface="+mn-lt"/>
                <a:cs typeface="+mn-lt"/>
              </a:rPr>
              <a:t>оковано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перје</a:t>
            </a:r>
            <a:r>
              <a:rPr lang="en-US" sz="1200" dirty="0">
                <a:latin typeface="Arial"/>
                <a:ea typeface="+mn-lt"/>
                <a:cs typeface="+mn-lt"/>
              </a:rPr>
              <a:t>;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На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јунаку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коласта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аздија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око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врата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свилена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марама</a:t>
            </a:r>
            <a:r>
              <a:rPr lang="en-US" sz="1200" dirty="0">
                <a:latin typeface="Arial"/>
                <a:ea typeface="+mn-lt"/>
                <a:cs typeface="+mn-lt"/>
              </a:rPr>
              <a:t>;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Обазре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се</a:t>
            </a:r>
            <a:r>
              <a:rPr lang="en-US" sz="1200" dirty="0">
                <a:latin typeface="Arial"/>
                <a:ea typeface="+mn-lt"/>
                <a:cs typeface="+mn-lt"/>
              </a:rPr>
              <a:t> и </a:t>
            </a:r>
            <a:r>
              <a:rPr lang="en-US" sz="1200" dirty="0" err="1">
                <a:latin typeface="Arial"/>
                <a:ea typeface="+mn-lt"/>
                <a:cs typeface="+mn-lt"/>
              </a:rPr>
              <a:t>погледа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на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ме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>
                <a:latin typeface="Arial"/>
                <a:ea typeface="+mn-lt"/>
                <a:cs typeface="+mn-lt"/>
              </a:rPr>
              <a:t>С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себе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скиде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коласту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аздију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>
                <a:latin typeface="Arial"/>
                <a:ea typeface="+mn-lt"/>
                <a:cs typeface="+mn-lt"/>
              </a:rPr>
              <a:t>С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себе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скиде</a:t>
            </a:r>
            <a:r>
              <a:rPr lang="en-US" sz="1200" dirty="0">
                <a:latin typeface="Arial"/>
                <a:ea typeface="+mn-lt"/>
                <a:cs typeface="+mn-lt"/>
              </a:rPr>
              <a:t>, </a:t>
            </a:r>
            <a:r>
              <a:rPr lang="en-US" sz="1200" dirty="0" err="1">
                <a:latin typeface="Arial"/>
                <a:ea typeface="+mn-lt"/>
                <a:cs typeface="+mn-lt"/>
              </a:rPr>
              <a:t>па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је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мени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даде</a:t>
            </a:r>
            <a:r>
              <a:rPr lang="en-US" sz="1200" dirty="0">
                <a:latin typeface="Arial"/>
                <a:ea typeface="+mn-lt"/>
                <a:cs typeface="+mn-lt"/>
              </a:rPr>
              <a:t>: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>
                <a:latin typeface="Arial"/>
                <a:ea typeface="+mn-lt"/>
                <a:cs typeface="+mn-lt"/>
              </a:rPr>
              <a:t>- "</a:t>
            </a:r>
            <a:r>
              <a:rPr lang="en-US" sz="1200" dirty="0" err="1">
                <a:latin typeface="Arial"/>
                <a:ea typeface="+mn-lt"/>
                <a:cs typeface="+mn-lt"/>
              </a:rPr>
              <a:t>На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девојко</a:t>
            </a:r>
            <a:r>
              <a:rPr lang="en-US" sz="1200" dirty="0">
                <a:latin typeface="Arial"/>
                <a:ea typeface="+mn-lt"/>
                <a:cs typeface="+mn-lt"/>
              </a:rPr>
              <a:t>, </a:t>
            </a:r>
            <a:r>
              <a:rPr lang="en-US" sz="1200" dirty="0" err="1">
                <a:latin typeface="Arial"/>
                <a:ea typeface="+mn-lt"/>
                <a:cs typeface="+mn-lt"/>
              </a:rPr>
              <a:t>коласту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аздију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По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чему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ћеш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мене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споменути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По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аздији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по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имену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моме</a:t>
            </a:r>
            <a:r>
              <a:rPr lang="en-US" sz="1200" dirty="0">
                <a:latin typeface="Arial"/>
                <a:ea typeface="+mn-lt"/>
                <a:cs typeface="+mn-lt"/>
              </a:rPr>
              <a:t>: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Ево</a:t>
            </a:r>
            <a:r>
              <a:rPr lang="en-US" sz="1200" dirty="0">
                <a:latin typeface="Arial"/>
                <a:ea typeface="+mn-lt"/>
                <a:cs typeface="+mn-lt"/>
              </a:rPr>
              <a:t> т' </a:t>
            </a:r>
            <a:r>
              <a:rPr lang="en-US" sz="1200" dirty="0" err="1">
                <a:latin typeface="Arial"/>
                <a:ea typeface="+mn-lt"/>
                <a:cs typeface="+mn-lt"/>
              </a:rPr>
              <a:t>идем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погинути</a:t>
            </a:r>
            <a:r>
              <a:rPr lang="en-US" sz="1200" dirty="0">
                <a:latin typeface="Arial"/>
                <a:ea typeface="+mn-lt"/>
                <a:cs typeface="+mn-lt"/>
              </a:rPr>
              <a:t>, </a:t>
            </a:r>
            <a:r>
              <a:rPr lang="en-US" sz="1200" dirty="0" err="1">
                <a:latin typeface="Arial"/>
                <a:ea typeface="+mn-lt"/>
                <a:cs typeface="+mn-lt"/>
              </a:rPr>
              <a:t>душо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>
                <a:latin typeface="Arial"/>
                <a:ea typeface="+mn-lt"/>
                <a:cs typeface="+mn-lt"/>
              </a:rPr>
              <a:t>У </a:t>
            </a:r>
            <a:r>
              <a:rPr lang="en-US" sz="1200" dirty="0" err="1">
                <a:latin typeface="Arial"/>
                <a:ea typeface="+mn-lt"/>
                <a:cs typeface="+mn-lt"/>
              </a:rPr>
              <a:t>табору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честитога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кнеза</a:t>
            </a:r>
            <a:r>
              <a:rPr lang="en-US" sz="1200" dirty="0">
                <a:latin typeface="Arial"/>
                <a:ea typeface="+mn-lt"/>
                <a:cs typeface="+mn-lt"/>
              </a:rPr>
              <a:t>;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Моли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бога</a:t>
            </a:r>
            <a:r>
              <a:rPr lang="en-US" sz="1200" dirty="0">
                <a:latin typeface="Arial"/>
                <a:ea typeface="+mn-lt"/>
                <a:cs typeface="+mn-lt"/>
              </a:rPr>
              <a:t>, </a:t>
            </a:r>
            <a:r>
              <a:rPr lang="en-US" sz="1200" dirty="0" err="1">
                <a:latin typeface="Arial"/>
                <a:ea typeface="+mn-lt"/>
                <a:cs typeface="+mn-lt"/>
              </a:rPr>
              <a:t>драга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душо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моја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Да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ти</a:t>
            </a:r>
            <a:r>
              <a:rPr lang="en-US" sz="1200" dirty="0">
                <a:latin typeface="Arial"/>
                <a:ea typeface="+mn-lt"/>
                <a:cs typeface="+mn-lt"/>
              </a:rPr>
              <a:t> с' </a:t>
            </a:r>
            <a:r>
              <a:rPr lang="en-US" sz="1200" dirty="0" err="1">
                <a:latin typeface="Arial"/>
                <a:ea typeface="+mn-lt"/>
                <a:cs typeface="+mn-lt"/>
              </a:rPr>
              <a:t>здраво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из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табора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вратим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>
                <a:latin typeface="Arial"/>
                <a:ea typeface="+mn-lt"/>
                <a:cs typeface="+mn-lt"/>
              </a:rPr>
              <a:t>А и </a:t>
            </a:r>
            <a:r>
              <a:rPr lang="en-US" sz="1200" dirty="0" err="1">
                <a:latin typeface="Arial"/>
                <a:ea typeface="+mn-lt"/>
                <a:cs typeface="+mn-lt"/>
              </a:rPr>
              <a:t>тебе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добра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срећа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нађе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Узећу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те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за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Милана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мога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За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Милана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Богом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побратима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Кој</a:t>
            </a:r>
            <a:r>
              <a:rPr lang="en-US" sz="1200" dirty="0">
                <a:latin typeface="Arial"/>
                <a:ea typeface="+mn-lt"/>
                <a:cs typeface="+mn-lt"/>
              </a:rPr>
              <a:t>' </a:t>
            </a:r>
            <a:r>
              <a:rPr lang="en-US" sz="1200" dirty="0" err="1">
                <a:latin typeface="Arial"/>
                <a:ea typeface="+mn-lt"/>
                <a:cs typeface="+mn-lt"/>
              </a:rPr>
              <a:t>је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мене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Богом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побратио</a:t>
            </a:r>
            <a:r>
              <a:rPr lang="en-US" sz="1200" dirty="0">
                <a:latin typeface="Arial"/>
                <a:ea typeface="+mn-lt"/>
                <a:cs typeface="+mn-lt"/>
              </a:rPr>
              <a:t>,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Вишњим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Богом</a:t>
            </a:r>
            <a:r>
              <a:rPr lang="en-US" sz="1200" dirty="0">
                <a:latin typeface="Arial"/>
                <a:ea typeface="+mn-lt"/>
                <a:cs typeface="+mn-lt"/>
              </a:rPr>
              <a:t> и </a:t>
            </a:r>
            <a:r>
              <a:rPr lang="en-US" sz="1200" dirty="0" err="1">
                <a:latin typeface="Arial"/>
                <a:ea typeface="+mn-lt"/>
                <a:cs typeface="+mn-lt"/>
              </a:rPr>
              <a:t>светим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Јованом</a:t>
            </a:r>
            <a:r>
              <a:rPr lang="en-US" sz="1200" dirty="0">
                <a:latin typeface="Arial"/>
                <a:ea typeface="+mn-lt"/>
                <a:cs typeface="+mn-lt"/>
              </a:rPr>
              <a:t>;</a:t>
            </a:r>
            <a:br>
              <a:rPr lang="en-US" sz="1200" dirty="0">
                <a:latin typeface="Arial"/>
                <a:ea typeface="+mn-lt"/>
                <a:cs typeface="+mn-lt"/>
              </a:rPr>
            </a:br>
            <a:r>
              <a:rPr lang="en-US" sz="1200" dirty="0" err="1">
                <a:latin typeface="Arial"/>
                <a:ea typeface="+mn-lt"/>
                <a:cs typeface="+mn-lt"/>
              </a:rPr>
              <a:t>Ја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ћу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теби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кум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венчани</a:t>
            </a:r>
            <a:r>
              <a:rPr lang="en-US" sz="1200" dirty="0">
                <a:latin typeface="Arial"/>
                <a:ea typeface="+mn-lt"/>
                <a:cs typeface="+mn-lt"/>
              </a:rPr>
              <a:t> </a:t>
            </a:r>
            <a:r>
              <a:rPr lang="en-US" sz="1200" dirty="0" err="1">
                <a:latin typeface="Arial"/>
                <a:ea typeface="+mn-lt"/>
                <a:cs typeface="+mn-lt"/>
              </a:rPr>
              <a:t>бити</a:t>
            </a:r>
            <a:r>
              <a:rPr lang="en-US" sz="1200" dirty="0">
                <a:latin typeface="Arial"/>
                <a:ea typeface="+mn-lt"/>
                <a:cs typeface="+mn-lt"/>
              </a:rPr>
              <a:t>."</a:t>
            </a:r>
            <a:endParaRPr lang="en-US"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53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="" xmlns:a16="http://schemas.microsoft.com/office/drawing/2014/main" id="{5D13CC36-B950-4F02-9BAF-9A7EB267398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D1BDED99-B35B-4FEE-A274-8E8DB6FEEE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02473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drawing of two people&#10;&#10;Description automatically generated">
            <a:extLst>
              <a:ext uri="{FF2B5EF4-FFF2-40B4-BE49-F238E27FC236}">
                <a16:creationId xmlns="" xmlns:a16="http://schemas.microsoft.com/office/drawing/2014/main" id="{23C7E53A-FB2A-6AD8-1C9E-421E9CBD82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92"/>
          <a:stretch/>
        </p:blipFill>
        <p:spPr>
          <a:xfrm>
            <a:off x="7490702" y="10"/>
            <a:ext cx="4701298" cy="6857990"/>
          </a:xfrm>
          <a:custGeom>
            <a:avLst/>
            <a:gdLst/>
            <a:ahLst/>
            <a:cxnLst/>
            <a:rect l="l" t="t" r="r" b="b"/>
            <a:pathLst>
              <a:path w="4223778" h="6865951">
                <a:moveTo>
                  <a:pt x="478794" y="0"/>
                </a:moveTo>
                <a:lnTo>
                  <a:pt x="4223778" y="0"/>
                </a:lnTo>
                <a:lnTo>
                  <a:pt x="4223778" y="6865951"/>
                </a:lnTo>
                <a:lnTo>
                  <a:pt x="52221" y="6865951"/>
                </a:lnTo>
                <a:lnTo>
                  <a:pt x="49989" y="6844695"/>
                </a:lnTo>
                <a:cubicBezTo>
                  <a:pt x="46440" y="6810509"/>
                  <a:pt x="42891" y="6776323"/>
                  <a:pt x="41304" y="6765443"/>
                </a:cubicBezTo>
                <a:cubicBezTo>
                  <a:pt x="35681" y="6732842"/>
                  <a:pt x="13533" y="6716945"/>
                  <a:pt x="11182" y="6694817"/>
                </a:cubicBezTo>
                <a:cubicBezTo>
                  <a:pt x="16764" y="6697663"/>
                  <a:pt x="14835" y="6635151"/>
                  <a:pt x="10913" y="6627127"/>
                </a:cubicBezTo>
                <a:cubicBezTo>
                  <a:pt x="19564" y="6579282"/>
                  <a:pt x="-12861" y="6585665"/>
                  <a:pt x="5999" y="6527525"/>
                </a:cubicBezTo>
                <a:cubicBezTo>
                  <a:pt x="12287" y="6468687"/>
                  <a:pt x="19003" y="6409739"/>
                  <a:pt x="7685" y="6346547"/>
                </a:cubicBezTo>
                <a:cubicBezTo>
                  <a:pt x="31149" y="6240430"/>
                  <a:pt x="5895" y="6134229"/>
                  <a:pt x="12535" y="6084924"/>
                </a:cubicBezTo>
                <a:cubicBezTo>
                  <a:pt x="14696" y="6024961"/>
                  <a:pt x="53867" y="6020785"/>
                  <a:pt x="45320" y="5989742"/>
                </a:cubicBezTo>
                <a:cubicBezTo>
                  <a:pt x="41264" y="5940899"/>
                  <a:pt x="43258" y="5932095"/>
                  <a:pt x="40418" y="5889597"/>
                </a:cubicBezTo>
                <a:cubicBezTo>
                  <a:pt x="20860" y="5848611"/>
                  <a:pt x="51187" y="5792775"/>
                  <a:pt x="49796" y="5755774"/>
                </a:cubicBezTo>
                <a:cubicBezTo>
                  <a:pt x="43522" y="5734342"/>
                  <a:pt x="37368" y="5692606"/>
                  <a:pt x="49956" y="5684909"/>
                </a:cubicBezTo>
                <a:cubicBezTo>
                  <a:pt x="52825" y="5660429"/>
                  <a:pt x="62553" y="5623499"/>
                  <a:pt x="67011" y="5608897"/>
                </a:cubicBezTo>
                <a:lnTo>
                  <a:pt x="76701" y="5597290"/>
                </a:lnTo>
                <a:cubicBezTo>
                  <a:pt x="87717" y="5587442"/>
                  <a:pt x="82431" y="5550877"/>
                  <a:pt x="89120" y="5529641"/>
                </a:cubicBezTo>
                <a:cubicBezTo>
                  <a:pt x="69291" y="5496375"/>
                  <a:pt x="118554" y="5526326"/>
                  <a:pt x="94330" y="5470852"/>
                </a:cubicBezTo>
                <a:cubicBezTo>
                  <a:pt x="95483" y="5449506"/>
                  <a:pt x="114690" y="5429653"/>
                  <a:pt x="116139" y="5390946"/>
                </a:cubicBezTo>
                <a:cubicBezTo>
                  <a:pt x="127589" y="5337323"/>
                  <a:pt x="132794" y="5338384"/>
                  <a:pt x="135560" y="5284344"/>
                </a:cubicBezTo>
                <a:cubicBezTo>
                  <a:pt x="143629" y="5226223"/>
                  <a:pt x="148113" y="5192743"/>
                  <a:pt x="158141" y="5143920"/>
                </a:cubicBezTo>
                <a:cubicBezTo>
                  <a:pt x="170128" y="5118849"/>
                  <a:pt x="159838" y="5102006"/>
                  <a:pt x="174950" y="5088188"/>
                </a:cubicBezTo>
                <a:cubicBezTo>
                  <a:pt x="197620" y="5107654"/>
                  <a:pt x="181875" y="4983257"/>
                  <a:pt x="203603" y="5010764"/>
                </a:cubicBezTo>
                <a:lnTo>
                  <a:pt x="258582" y="4919969"/>
                </a:lnTo>
                <a:cubicBezTo>
                  <a:pt x="238838" y="4883087"/>
                  <a:pt x="271098" y="4853332"/>
                  <a:pt x="287910" y="4849612"/>
                </a:cubicBezTo>
                <a:cubicBezTo>
                  <a:pt x="294156" y="4811643"/>
                  <a:pt x="286101" y="4834074"/>
                  <a:pt x="305439" y="4799017"/>
                </a:cubicBezTo>
                <a:cubicBezTo>
                  <a:pt x="322572" y="4758926"/>
                  <a:pt x="352642" y="4705848"/>
                  <a:pt x="373456" y="4667754"/>
                </a:cubicBezTo>
                <a:cubicBezTo>
                  <a:pt x="384080" y="4649919"/>
                  <a:pt x="401158" y="4670663"/>
                  <a:pt x="407944" y="4574050"/>
                </a:cubicBezTo>
                <a:cubicBezTo>
                  <a:pt x="408098" y="4548109"/>
                  <a:pt x="427782" y="4503327"/>
                  <a:pt x="425133" y="4462469"/>
                </a:cubicBezTo>
                <a:lnTo>
                  <a:pt x="433890" y="4364681"/>
                </a:lnTo>
                <a:cubicBezTo>
                  <a:pt x="430018" y="4339230"/>
                  <a:pt x="435361" y="4287915"/>
                  <a:pt x="440691" y="4222147"/>
                </a:cubicBezTo>
                <a:cubicBezTo>
                  <a:pt x="451463" y="4164562"/>
                  <a:pt x="497377" y="4067298"/>
                  <a:pt x="503057" y="3977136"/>
                </a:cubicBezTo>
                <a:cubicBezTo>
                  <a:pt x="519229" y="3939837"/>
                  <a:pt x="472839" y="3875689"/>
                  <a:pt x="507582" y="3776020"/>
                </a:cubicBezTo>
                <a:cubicBezTo>
                  <a:pt x="497716" y="3757477"/>
                  <a:pt x="518006" y="3707185"/>
                  <a:pt x="521577" y="3692206"/>
                </a:cubicBezTo>
                <a:cubicBezTo>
                  <a:pt x="525148" y="3677227"/>
                  <a:pt x="526352" y="3687655"/>
                  <a:pt x="529009" y="3686147"/>
                </a:cubicBezTo>
                <a:cubicBezTo>
                  <a:pt x="531848" y="3650325"/>
                  <a:pt x="545504" y="3563351"/>
                  <a:pt x="551870" y="3514534"/>
                </a:cubicBezTo>
                <a:cubicBezTo>
                  <a:pt x="561331" y="3487751"/>
                  <a:pt x="581973" y="3426419"/>
                  <a:pt x="567205" y="3393248"/>
                </a:cubicBezTo>
                <a:cubicBezTo>
                  <a:pt x="585208" y="3400657"/>
                  <a:pt x="563566" y="3353906"/>
                  <a:pt x="579630" y="3344723"/>
                </a:cubicBezTo>
                <a:cubicBezTo>
                  <a:pt x="592861" y="3339338"/>
                  <a:pt x="589379" y="3323900"/>
                  <a:pt x="592672" y="3310978"/>
                </a:cubicBezTo>
                <a:cubicBezTo>
                  <a:pt x="605351" y="3299735"/>
                  <a:pt x="594296" y="3237176"/>
                  <a:pt x="589270" y="3216655"/>
                </a:cubicBezTo>
                <a:cubicBezTo>
                  <a:pt x="566909" y="3160431"/>
                  <a:pt x="626099" y="3142203"/>
                  <a:pt x="609663" y="3096973"/>
                </a:cubicBezTo>
                <a:cubicBezTo>
                  <a:pt x="609191" y="3084373"/>
                  <a:pt x="615889" y="3033331"/>
                  <a:pt x="618886" y="3023628"/>
                </a:cubicBezTo>
                <a:lnTo>
                  <a:pt x="630425" y="2998646"/>
                </a:lnTo>
                <a:lnTo>
                  <a:pt x="640017" y="2995914"/>
                </a:lnTo>
                <a:lnTo>
                  <a:pt x="643600" y="2978244"/>
                </a:lnTo>
                <a:lnTo>
                  <a:pt x="659520" y="2950805"/>
                </a:lnTo>
                <a:cubicBezTo>
                  <a:pt x="620152" y="2937671"/>
                  <a:pt x="687598" y="2860550"/>
                  <a:pt x="650890" y="2864933"/>
                </a:cubicBezTo>
                <a:cubicBezTo>
                  <a:pt x="663707" y="2817056"/>
                  <a:pt x="662078" y="2779813"/>
                  <a:pt x="640210" y="2741864"/>
                </a:cubicBezTo>
                <a:cubicBezTo>
                  <a:pt x="634452" y="2649732"/>
                  <a:pt x="665268" y="2597914"/>
                  <a:pt x="639387" y="2510931"/>
                </a:cubicBezTo>
                <a:cubicBezTo>
                  <a:pt x="645574" y="2407642"/>
                  <a:pt x="671719" y="2317589"/>
                  <a:pt x="680438" y="2227415"/>
                </a:cubicBezTo>
                <a:cubicBezTo>
                  <a:pt x="664175" y="2189847"/>
                  <a:pt x="704423" y="2141655"/>
                  <a:pt x="688135" y="2054289"/>
                </a:cubicBezTo>
                <a:cubicBezTo>
                  <a:pt x="683239" y="2048201"/>
                  <a:pt x="684029" y="1979567"/>
                  <a:pt x="681480" y="1972202"/>
                </a:cubicBezTo>
                <a:lnTo>
                  <a:pt x="686247" y="1917474"/>
                </a:lnTo>
                <a:lnTo>
                  <a:pt x="679783" y="1862721"/>
                </a:lnTo>
                <a:cubicBezTo>
                  <a:pt x="683677" y="1851209"/>
                  <a:pt x="688980" y="1824057"/>
                  <a:pt x="686639" y="1818227"/>
                </a:cubicBezTo>
                <a:lnTo>
                  <a:pt x="658235" y="1742488"/>
                </a:lnTo>
                <a:cubicBezTo>
                  <a:pt x="645662" y="1715201"/>
                  <a:pt x="661423" y="1719638"/>
                  <a:pt x="636990" y="1638389"/>
                </a:cubicBezTo>
                <a:cubicBezTo>
                  <a:pt x="626351" y="1601441"/>
                  <a:pt x="629414" y="1617134"/>
                  <a:pt x="602059" y="1570807"/>
                </a:cubicBezTo>
                <a:lnTo>
                  <a:pt x="570903" y="1513173"/>
                </a:lnTo>
                <a:cubicBezTo>
                  <a:pt x="570781" y="1503175"/>
                  <a:pt x="550561" y="1468055"/>
                  <a:pt x="550438" y="1458058"/>
                </a:cubicBezTo>
                <a:cubicBezTo>
                  <a:pt x="556848" y="1428101"/>
                  <a:pt x="546263" y="1422712"/>
                  <a:pt x="531416" y="1385478"/>
                </a:cubicBezTo>
                <a:cubicBezTo>
                  <a:pt x="527790" y="1370753"/>
                  <a:pt x="490725" y="1304050"/>
                  <a:pt x="501981" y="1265452"/>
                </a:cubicBezTo>
                <a:cubicBezTo>
                  <a:pt x="501825" y="1234781"/>
                  <a:pt x="490462" y="1187660"/>
                  <a:pt x="487370" y="1141743"/>
                </a:cubicBezTo>
                <a:cubicBezTo>
                  <a:pt x="484278" y="1095826"/>
                  <a:pt x="483852" y="1028118"/>
                  <a:pt x="483427" y="989948"/>
                </a:cubicBezTo>
                <a:cubicBezTo>
                  <a:pt x="483001" y="951779"/>
                  <a:pt x="494678" y="945984"/>
                  <a:pt x="484820" y="912725"/>
                </a:cubicBezTo>
                <a:cubicBezTo>
                  <a:pt x="467566" y="854951"/>
                  <a:pt x="510777" y="860797"/>
                  <a:pt x="475093" y="812798"/>
                </a:cubicBezTo>
                <a:cubicBezTo>
                  <a:pt x="461960" y="787034"/>
                  <a:pt x="498505" y="551948"/>
                  <a:pt x="461972" y="450605"/>
                </a:cubicBezTo>
                <a:cubicBezTo>
                  <a:pt x="470167" y="357604"/>
                  <a:pt x="458694" y="431306"/>
                  <a:pt x="465015" y="372906"/>
                </a:cubicBezTo>
                <a:cubicBezTo>
                  <a:pt x="503427" y="364177"/>
                  <a:pt x="489736" y="290341"/>
                  <a:pt x="490377" y="246134"/>
                </a:cubicBezTo>
                <a:cubicBezTo>
                  <a:pt x="491019" y="201927"/>
                  <a:pt x="449725" y="138160"/>
                  <a:pt x="468864" y="107666"/>
                </a:cubicBezTo>
                <a:cubicBezTo>
                  <a:pt x="468282" y="89794"/>
                  <a:pt x="477749" y="76947"/>
                  <a:pt x="477167" y="59075"/>
                </a:cubicBezTo>
                <a:lnTo>
                  <a:pt x="472992" y="1456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F9A0D59-9330-17A4-0D35-29835417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5" y="321760"/>
            <a:ext cx="5185256" cy="57809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ea typeface="+mn-lt"/>
                <a:cs typeface="+mn-lt"/>
              </a:rPr>
              <a:t>"</a:t>
            </a:r>
            <a:r>
              <a:rPr lang="en-US" sz="1400" err="1">
                <a:ea typeface="+mn-lt"/>
                <a:cs typeface="+mn-lt"/>
              </a:rPr>
              <a:t>За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њим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иде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Косанчић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Иване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Красан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јунак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на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овоме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свету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Сабља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му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се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по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калдрми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вуче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Свилен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калпак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err="1">
                <a:ea typeface="+mn-lt"/>
                <a:cs typeface="+mn-lt"/>
              </a:rPr>
              <a:t>оковаљно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перје</a:t>
            </a:r>
            <a:r>
              <a:rPr lang="en-US" sz="1400" dirty="0">
                <a:ea typeface="+mn-lt"/>
                <a:cs typeface="+mn-lt"/>
              </a:rPr>
              <a:t>;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На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јунаку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коласта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аздија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Око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врата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свилена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марама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На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руци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му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бурма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позлаћена</a:t>
            </a:r>
            <a:r>
              <a:rPr lang="en-US" sz="1400" dirty="0">
                <a:ea typeface="+mn-lt"/>
                <a:cs typeface="+mn-lt"/>
              </a:rPr>
              <a:t>;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Обазре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се</a:t>
            </a:r>
            <a:r>
              <a:rPr lang="en-US" sz="1400" dirty="0">
                <a:ea typeface="+mn-lt"/>
                <a:cs typeface="+mn-lt"/>
              </a:rPr>
              <a:t> и </a:t>
            </a:r>
            <a:r>
              <a:rPr lang="en-US" sz="1400" err="1">
                <a:ea typeface="+mn-lt"/>
                <a:cs typeface="+mn-lt"/>
              </a:rPr>
              <a:t>погледа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на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ме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dirty="0">
                <a:ea typeface="+mn-lt"/>
                <a:cs typeface="+mn-lt"/>
              </a:rPr>
              <a:t>С </a:t>
            </a:r>
            <a:r>
              <a:rPr lang="en-US" sz="1400" err="1">
                <a:ea typeface="+mn-lt"/>
                <a:cs typeface="+mn-lt"/>
              </a:rPr>
              <a:t>руке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скиде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бурму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позлаћену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dirty="0">
                <a:ea typeface="+mn-lt"/>
                <a:cs typeface="+mn-lt"/>
              </a:rPr>
              <a:t>С </a:t>
            </a:r>
            <a:r>
              <a:rPr lang="en-US" sz="1400" err="1">
                <a:ea typeface="+mn-lt"/>
                <a:cs typeface="+mn-lt"/>
              </a:rPr>
              <a:t>руке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скиде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па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је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мени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даде</a:t>
            </a:r>
            <a:r>
              <a:rPr lang="en-US" sz="1400" dirty="0">
                <a:ea typeface="+mn-lt"/>
                <a:cs typeface="+mn-lt"/>
              </a:rPr>
              <a:t>: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dirty="0">
                <a:ea typeface="+mn-lt"/>
                <a:cs typeface="+mn-lt"/>
              </a:rPr>
              <a:t>- "</a:t>
            </a:r>
            <a:r>
              <a:rPr lang="en-US" sz="1400" err="1">
                <a:ea typeface="+mn-lt"/>
                <a:cs typeface="+mn-lt"/>
              </a:rPr>
              <a:t>На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девојко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err="1">
                <a:ea typeface="+mn-lt"/>
                <a:cs typeface="+mn-lt"/>
              </a:rPr>
              <a:t>бурму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позлаћену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По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чему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ћеш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мене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споменути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dirty="0">
                <a:ea typeface="+mn-lt"/>
                <a:cs typeface="+mn-lt"/>
              </a:rPr>
              <a:t>А </a:t>
            </a:r>
            <a:r>
              <a:rPr lang="en-US" sz="1400" err="1">
                <a:ea typeface="+mn-lt"/>
                <a:cs typeface="+mn-lt"/>
              </a:rPr>
              <a:t>по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бурми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по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имену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моме</a:t>
            </a:r>
            <a:r>
              <a:rPr lang="en-US" sz="1400" dirty="0">
                <a:ea typeface="+mn-lt"/>
                <a:cs typeface="+mn-lt"/>
              </a:rPr>
              <a:t>: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Ево</a:t>
            </a:r>
            <a:r>
              <a:rPr lang="en-US" sz="1400" dirty="0">
                <a:ea typeface="+mn-lt"/>
                <a:cs typeface="+mn-lt"/>
              </a:rPr>
              <a:t> т' </a:t>
            </a:r>
            <a:r>
              <a:rPr lang="en-US" sz="1400" err="1">
                <a:ea typeface="+mn-lt"/>
                <a:cs typeface="+mn-lt"/>
              </a:rPr>
              <a:t>идем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погинути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err="1">
                <a:ea typeface="+mn-lt"/>
                <a:cs typeface="+mn-lt"/>
              </a:rPr>
              <a:t>душо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dirty="0">
                <a:ea typeface="+mn-lt"/>
                <a:cs typeface="+mn-lt"/>
              </a:rPr>
              <a:t>У </a:t>
            </a:r>
            <a:r>
              <a:rPr lang="en-US" sz="1400" err="1">
                <a:ea typeface="+mn-lt"/>
                <a:cs typeface="+mn-lt"/>
              </a:rPr>
              <a:t>табору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честитога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кнеза</a:t>
            </a:r>
            <a:r>
              <a:rPr lang="en-US" sz="1400" dirty="0">
                <a:ea typeface="+mn-lt"/>
                <a:cs typeface="+mn-lt"/>
              </a:rPr>
              <a:t>;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моли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Бога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err="1">
                <a:ea typeface="+mn-lt"/>
                <a:cs typeface="+mn-lt"/>
              </a:rPr>
              <a:t>моја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душо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драга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Да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ти</a:t>
            </a:r>
            <a:r>
              <a:rPr lang="en-US" sz="1400" dirty="0">
                <a:ea typeface="+mn-lt"/>
                <a:cs typeface="+mn-lt"/>
              </a:rPr>
              <a:t> с' </a:t>
            </a:r>
            <a:r>
              <a:rPr lang="en-US" sz="1400" err="1">
                <a:ea typeface="+mn-lt"/>
                <a:cs typeface="+mn-lt"/>
              </a:rPr>
              <a:t>здраво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из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табора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вратим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dirty="0">
                <a:ea typeface="+mn-lt"/>
                <a:cs typeface="+mn-lt"/>
              </a:rPr>
              <a:t>А и </a:t>
            </a:r>
            <a:r>
              <a:rPr lang="en-US" sz="1400" err="1">
                <a:ea typeface="+mn-lt"/>
                <a:cs typeface="+mn-lt"/>
              </a:rPr>
              <a:t>тебе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добра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срећа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нађе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Узећу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те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за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Милана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мога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За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Милана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Богом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побратима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Кој</a:t>
            </a:r>
            <a:r>
              <a:rPr lang="en-US" sz="1400" dirty="0">
                <a:ea typeface="+mn-lt"/>
                <a:cs typeface="+mn-lt"/>
              </a:rPr>
              <a:t>' </a:t>
            </a:r>
            <a:r>
              <a:rPr lang="en-US" sz="1400" err="1">
                <a:ea typeface="+mn-lt"/>
                <a:cs typeface="+mn-lt"/>
              </a:rPr>
              <a:t>је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мене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Богом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побратио</a:t>
            </a:r>
            <a:r>
              <a:rPr lang="en-US" sz="1400" dirty="0">
                <a:ea typeface="+mn-lt"/>
                <a:cs typeface="+mn-lt"/>
              </a:rPr>
              <a:t>,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Вишњим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Богом</a:t>
            </a:r>
            <a:r>
              <a:rPr lang="en-US" sz="1400" dirty="0">
                <a:ea typeface="+mn-lt"/>
                <a:cs typeface="+mn-lt"/>
              </a:rPr>
              <a:t> и </a:t>
            </a:r>
            <a:r>
              <a:rPr lang="en-US" sz="1400" err="1">
                <a:ea typeface="+mn-lt"/>
                <a:cs typeface="+mn-lt"/>
              </a:rPr>
              <a:t>светим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Јованом</a:t>
            </a:r>
            <a:r>
              <a:rPr lang="en-US" sz="1400" dirty="0">
                <a:ea typeface="+mn-lt"/>
                <a:cs typeface="+mn-lt"/>
              </a:rPr>
              <a:t>;</a:t>
            </a:r>
            <a:br>
              <a:rPr lang="en-US" sz="1400" dirty="0">
                <a:ea typeface="+mn-lt"/>
                <a:cs typeface="+mn-lt"/>
              </a:rPr>
            </a:br>
            <a:r>
              <a:rPr lang="en-US" sz="1400" err="1">
                <a:ea typeface="+mn-lt"/>
                <a:cs typeface="+mn-lt"/>
              </a:rPr>
              <a:t>Ја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ћу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теби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ручни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девер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err="1">
                <a:ea typeface="+mn-lt"/>
                <a:cs typeface="+mn-lt"/>
              </a:rPr>
              <a:t>бити</a:t>
            </a:r>
            <a:r>
              <a:rPr lang="en-US" sz="1400" dirty="0">
                <a:ea typeface="+mn-lt"/>
                <a:cs typeface="+mn-lt"/>
              </a:rPr>
              <a:t>."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687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D009D6D5-DAC2-4A8B-A17A-E206B9012D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1423B34-05E7-9991-94EF-BC8432131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4737"/>
            <a:ext cx="4619621" cy="502222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latin typeface="Arial"/>
                <a:ea typeface="+mn-lt"/>
                <a:cs typeface="+mn-lt"/>
              </a:rPr>
              <a:t>"</a:t>
            </a:r>
            <a:r>
              <a:rPr lang="en-US" sz="1400" err="1">
                <a:latin typeface="Arial"/>
                <a:ea typeface="+mn-lt"/>
                <a:cs typeface="+mn-lt"/>
              </a:rPr>
              <a:t>За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њим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иде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Топлица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Милане</a:t>
            </a:r>
            <a:r>
              <a:rPr lang="en-US" sz="1400" dirty="0">
                <a:latin typeface="Arial"/>
                <a:ea typeface="+mn-lt"/>
                <a:cs typeface="+mn-lt"/>
              </a:rPr>
              <a:t>,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Красан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јунак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на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овоме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свету</a:t>
            </a:r>
            <a:r>
              <a:rPr lang="en-US" sz="1400" dirty="0">
                <a:latin typeface="Arial"/>
                <a:ea typeface="+mn-lt"/>
                <a:cs typeface="+mn-lt"/>
              </a:rPr>
              <a:t>,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Сабља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му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се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по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калдрми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вуче</a:t>
            </a:r>
            <a:r>
              <a:rPr lang="en-US" sz="1400" dirty="0">
                <a:latin typeface="Arial"/>
                <a:ea typeface="+mn-lt"/>
                <a:cs typeface="+mn-lt"/>
              </a:rPr>
              <a:t>,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Свилен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калпак</a:t>
            </a:r>
            <a:r>
              <a:rPr lang="en-US" sz="1400" dirty="0">
                <a:latin typeface="Arial"/>
                <a:ea typeface="+mn-lt"/>
                <a:cs typeface="+mn-lt"/>
              </a:rPr>
              <a:t>, </a:t>
            </a:r>
            <a:r>
              <a:rPr lang="en-US" sz="1400" err="1">
                <a:latin typeface="Arial"/>
                <a:ea typeface="+mn-lt"/>
                <a:cs typeface="+mn-lt"/>
              </a:rPr>
              <a:t>оковано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перје</a:t>
            </a:r>
            <a:r>
              <a:rPr lang="en-US" sz="1400" dirty="0">
                <a:latin typeface="Arial"/>
                <a:ea typeface="+mn-lt"/>
                <a:cs typeface="+mn-lt"/>
              </a:rPr>
              <a:t>;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На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јунаку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коласта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аздија</a:t>
            </a:r>
            <a:r>
              <a:rPr lang="en-US" sz="1400" dirty="0">
                <a:latin typeface="Arial"/>
                <a:ea typeface="+mn-lt"/>
                <a:cs typeface="+mn-lt"/>
              </a:rPr>
              <a:t/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Око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врата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свилена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марама</a:t>
            </a:r>
            <a:r>
              <a:rPr lang="en-US" sz="1400" dirty="0">
                <a:latin typeface="Arial"/>
                <a:ea typeface="+mn-lt"/>
                <a:cs typeface="+mn-lt"/>
              </a:rPr>
              <a:t>,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На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руци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му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копрена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од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злата</a:t>
            </a:r>
            <a:r>
              <a:rPr lang="en-US" sz="1400" dirty="0">
                <a:latin typeface="Arial"/>
                <a:ea typeface="+mn-lt"/>
                <a:cs typeface="+mn-lt"/>
              </a:rPr>
              <a:t>;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Обазре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се</a:t>
            </a:r>
            <a:r>
              <a:rPr lang="en-US" sz="1400" dirty="0">
                <a:latin typeface="Arial"/>
                <a:ea typeface="+mn-lt"/>
                <a:cs typeface="+mn-lt"/>
              </a:rPr>
              <a:t> и </a:t>
            </a:r>
            <a:r>
              <a:rPr lang="en-US" sz="1400" err="1">
                <a:latin typeface="Arial"/>
                <a:ea typeface="+mn-lt"/>
                <a:cs typeface="+mn-lt"/>
              </a:rPr>
              <a:t>погледа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на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ме</a:t>
            </a:r>
            <a:r>
              <a:rPr lang="en-US" sz="1400" dirty="0">
                <a:latin typeface="Arial"/>
                <a:ea typeface="+mn-lt"/>
                <a:cs typeface="+mn-lt"/>
              </a:rPr>
              <a:t>,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dirty="0">
                <a:latin typeface="Arial"/>
                <a:ea typeface="+mn-lt"/>
                <a:cs typeface="+mn-lt"/>
              </a:rPr>
              <a:t>С </a:t>
            </a:r>
            <a:r>
              <a:rPr lang="en-US" sz="1400" err="1">
                <a:latin typeface="Arial"/>
                <a:ea typeface="+mn-lt"/>
                <a:cs typeface="+mn-lt"/>
              </a:rPr>
              <a:t>руке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скиде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копрену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од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злата</a:t>
            </a:r>
            <a:r>
              <a:rPr lang="en-US" sz="1400" dirty="0">
                <a:latin typeface="Arial"/>
                <a:ea typeface="+mn-lt"/>
                <a:cs typeface="+mn-lt"/>
              </a:rPr>
              <a:t>,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dirty="0">
                <a:latin typeface="Arial"/>
                <a:ea typeface="+mn-lt"/>
                <a:cs typeface="+mn-lt"/>
              </a:rPr>
              <a:t>С </a:t>
            </a:r>
            <a:r>
              <a:rPr lang="en-US" sz="1400" err="1">
                <a:latin typeface="Arial"/>
                <a:ea typeface="+mn-lt"/>
                <a:cs typeface="+mn-lt"/>
              </a:rPr>
              <a:t>руке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скиде</a:t>
            </a:r>
            <a:r>
              <a:rPr lang="en-US" sz="1400" dirty="0">
                <a:latin typeface="Arial"/>
                <a:ea typeface="+mn-lt"/>
                <a:cs typeface="+mn-lt"/>
              </a:rPr>
              <a:t>, </a:t>
            </a:r>
            <a:r>
              <a:rPr lang="en-US" sz="1400" err="1">
                <a:latin typeface="Arial"/>
                <a:ea typeface="+mn-lt"/>
                <a:cs typeface="+mn-lt"/>
              </a:rPr>
              <a:t>па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је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мени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даде</a:t>
            </a:r>
            <a:r>
              <a:rPr lang="en-US" sz="1400" dirty="0">
                <a:latin typeface="Arial"/>
                <a:ea typeface="+mn-lt"/>
                <a:cs typeface="+mn-lt"/>
              </a:rPr>
              <a:t>: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dirty="0">
                <a:latin typeface="Arial"/>
                <a:ea typeface="+mn-lt"/>
                <a:cs typeface="+mn-lt"/>
              </a:rPr>
              <a:t>- "</a:t>
            </a:r>
            <a:r>
              <a:rPr lang="en-US" sz="1400" err="1">
                <a:latin typeface="Arial"/>
                <a:ea typeface="+mn-lt"/>
                <a:cs typeface="+mn-lt"/>
              </a:rPr>
              <a:t>На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девојко</a:t>
            </a:r>
            <a:r>
              <a:rPr lang="en-US" sz="1400" dirty="0">
                <a:latin typeface="Arial"/>
                <a:ea typeface="+mn-lt"/>
                <a:cs typeface="+mn-lt"/>
              </a:rPr>
              <a:t>, </a:t>
            </a:r>
            <a:r>
              <a:rPr lang="en-US" sz="1400" err="1">
                <a:latin typeface="Arial"/>
                <a:ea typeface="+mn-lt"/>
                <a:cs typeface="+mn-lt"/>
              </a:rPr>
              <a:t>копрену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од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злата</a:t>
            </a:r>
            <a:r>
              <a:rPr lang="en-US" sz="1400" dirty="0">
                <a:latin typeface="Arial"/>
                <a:ea typeface="+mn-lt"/>
                <a:cs typeface="+mn-lt"/>
              </a:rPr>
              <a:t>,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По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чему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ћеш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мене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споменути</a:t>
            </a:r>
            <a:r>
              <a:rPr lang="en-US" sz="1400" dirty="0">
                <a:latin typeface="Arial"/>
                <a:ea typeface="+mn-lt"/>
                <a:cs typeface="+mn-lt"/>
              </a:rPr>
              <a:t>,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По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копрени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по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имену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моме</a:t>
            </a:r>
            <a:r>
              <a:rPr lang="en-US" sz="1400" dirty="0">
                <a:latin typeface="Arial"/>
                <a:ea typeface="+mn-lt"/>
                <a:cs typeface="+mn-lt"/>
              </a:rPr>
              <a:t>: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Ево</a:t>
            </a:r>
            <a:r>
              <a:rPr lang="en-US" sz="1400" dirty="0">
                <a:latin typeface="Arial"/>
                <a:ea typeface="+mn-lt"/>
                <a:cs typeface="+mn-lt"/>
              </a:rPr>
              <a:t> т' </a:t>
            </a:r>
            <a:r>
              <a:rPr lang="en-US" sz="1400" err="1">
                <a:latin typeface="Arial"/>
                <a:ea typeface="+mn-lt"/>
                <a:cs typeface="+mn-lt"/>
              </a:rPr>
              <a:t>идем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погинути</a:t>
            </a:r>
            <a:r>
              <a:rPr lang="en-US" sz="1400" dirty="0">
                <a:latin typeface="Arial"/>
                <a:ea typeface="+mn-lt"/>
                <a:cs typeface="+mn-lt"/>
              </a:rPr>
              <a:t>, </a:t>
            </a:r>
            <a:r>
              <a:rPr lang="en-US" sz="1400" err="1">
                <a:latin typeface="Arial"/>
                <a:ea typeface="+mn-lt"/>
                <a:cs typeface="+mn-lt"/>
              </a:rPr>
              <a:t>душо</a:t>
            </a:r>
            <a:r>
              <a:rPr lang="en-US" sz="1400" dirty="0">
                <a:latin typeface="Arial"/>
                <a:ea typeface="+mn-lt"/>
                <a:cs typeface="+mn-lt"/>
              </a:rPr>
              <a:t>,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dirty="0">
                <a:latin typeface="Arial"/>
                <a:ea typeface="+mn-lt"/>
                <a:cs typeface="+mn-lt"/>
              </a:rPr>
              <a:t>У </a:t>
            </a:r>
            <a:r>
              <a:rPr lang="en-US" sz="1400" err="1">
                <a:latin typeface="Arial"/>
                <a:ea typeface="+mn-lt"/>
                <a:cs typeface="+mn-lt"/>
              </a:rPr>
              <a:t>табору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честитога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кнеза</a:t>
            </a:r>
            <a:r>
              <a:rPr lang="en-US" sz="1400" dirty="0">
                <a:latin typeface="Arial"/>
                <a:ea typeface="+mn-lt"/>
                <a:cs typeface="+mn-lt"/>
              </a:rPr>
              <a:t>;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Моли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Бога</a:t>
            </a:r>
            <a:r>
              <a:rPr lang="en-US" sz="1400" dirty="0">
                <a:latin typeface="Arial"/>
                <a:ea typeface="+mn-lt"/>
                <a:cs typeface="+mn-lt"/>
              </a:rPr>
              <a:t>, </a:t>
            </a:r>
            <a:r>
              <a:rPr lang="en-US" sz="1400" err="1">
                <a:latin typeface="Arial"/>
                <a:ea typeface="+mn-lt"/>
                <a:cs typeface="+mn-lt"/>
              </a:rPr>
              <a:t>моја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душо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драга</a:t>
            </a:r>
            <a:r>
              <a:rPr lang="en-US" sz="1400" dirty="0">
                <a:latin typeface="Arial"/>
                <a:ea typeface="+mn-lt"/>
                <a:cs typeface="+mn-lt"/>
              </a:rPr>
              <a:t>,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Да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ти</a:t>
            </a:r>
            <a:r>
              <a:rPr lang="en-US" sz="1400" dirty="0">
                <a:latin typeface="Arial"/>
                <a:ea typeface="+mn-lt"/>
                <a:cs typeface="+mn-lt"/>
              </a:rPr>
              <a:t> с' </a:t>
            </a:r>
            <a:r>
              <a:rPr lang="en-US" sz="1400" err="1">
                <a:latin typeface="Arial"/>
                <a:ea typeface="+mn-lt"/>
                <a:cs typeface="+mn-lt"/>
              </a:rPr>
              <a:t>здраво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из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табора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вратим</a:t>
            </a:r>
            <a:r>
              <a:rPr lang="en-US" sz="1400" dirty="0">
                <a:latin typeface="Arial"/>
                <a:ea typeface="+mn-lt"/>
                <a:cs typeface="+mn-lt"/>
              </a:rPr>
              <a:t>,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Тебе</a:t>
            </a:r>
            <a:r>
              <a:rPr lang="en-US" sz="1400" dirty="0">
                <a:latin typeface="Arial"/>
                <a:ea typeface="+mn-lt"/>
                <a:cs typeface="+mn-lt"/>
              </a:rPr>
              <a:t>, </a:t>
            </a:r>
            <a:r>
              <a:rPr lang="en-US" sz="1400" err="1">
                <a:latin typeface="Arial"/>
                <a:ea typeface="+mn-lt"/>
                <a:cs typeface="+mn-lt"/>
              </a:rPr>
              <a:t>душо</a:t>
            </a:r>
            <a:r>
              <a:rPr lang="en-US" sz="1400" dirty="0">
                <a:latin typeface="Arial"/>
                <a:ea typeface="+mn-lt"/>
                <a:cs typeface="+mn-lt"/>
              </a:rPr>
              <a:t>, </a:t>
            </a:r>
            <a:r>
              <a:rPr lang="en-US" sz="1400" err="1">
                <a:latin typeface="Arial"/>
                <a:ea typeface="+mn-lt"/>
                <a:cs typeface="+mn-lt"/>
              </a:rPr>
              <a:t>добра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срећа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нађе</a:t>
            </a:r>
            <a:r>
              <a:rPr lang="en-US" sz="1400" dirty="0">
                <a:latin typeface="Arial"/>
                <a:ea typeface="+mn-lt"/>
                <a:cs typeface="+mn-lt"/>
              </a:rPr>
              <a:t>,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Узећу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те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за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верну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љубовцу</a:t>
            </a:r>
            <a:r>
              <a:rPr lang="en-US" sz="1400" dirty="0">
                <a:latin typeface="Arial"/>
                <a:ea typeface="+mn-lt"/>
                <a:cs typeface="+mn-lt"/>
              </a:rPr>
              <a:t>."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dirty="0">
                <a:latin typeface="Arial"/>
                <a:ea typeface="+mn-lt"/>
                <a:cs typeface="+mn-lt"/>
              </a:rPr>
              <a:t>И </a:t>
            </a:r>
            <a:r>
              <a:rPr lang="en-US" sz="1400" err="1">
                <a:latin typeface="Arial"/>
                <a:ea typeface="+mn-lt"/>
                <a:cs typeface="+mn-lt"/>
              </a:rPr>
              <a:t>одоше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три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војводе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бојне</a:t>
            </a:r>
            <a:r>
              <a:rPr lang="en-US" sz="1400" dirty="0">
                <a:latin typeface="Arial"/>
                <a:ea typeface="+mn-lt"/>
                <a:cs typeface="+mn-lt"/>
              </a:rPr>
              <a:t>:</a:t>
            </a:r>
            <a:br>
              <a:rPr lang="en-US" sz="1400" dirty="0">
                <a:latin typeface="Arial"/>
                <a:ea typeface="+mn-lt"/>
                <a:cs typeface="+mn-lt"/>
              </a:rPr>
            </a:br>
            <a:r>
              <a:rPr lang="en-US" sz="1400" err="1">
                <a:latin typeface="Arial"/>
                <a:ea typeface="+mn-lt"/>
                <a:cs typeface="+mn-lt"/>
              </a:rPr>
              <a:t>Њих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ја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данас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по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разбоју</a:t>
            </a:r>
            <a:r>
              <a:rPr lang="en-US" sz="1400" dirty="0">
                <a:latin typeface="Arial"/>
                <a:ea typeface="+mn-lt"/>
                <a:cs typeface="+mn-lt"/>
              </a:rPr>
              <a:t> </a:t>
            </a:r>
            <a:r>
              <a:rPr lang="en-US" sz="1400" err="1">
                <a:latin typeface="Arial"/>
                <a:ea typeface="+mn-lt"/>
                <a:cs typeface="+mn-lt"/>
              </a:rPr>
              <a:t>тражим</a:t>
            </a:r>
            <a:r>
              <a:rPr lang="en-US" sz="1400" dirty="0">
                <a:latin typeface="Arial"/>
                <a:ea typeface="+mn-lt"/>
                <a:cs typeface="+mn-lt"/>
              </a:rPr>
              <a:t>."</a:t>
            </a:r>
            <a:endParaRPr lang="en-US" sz="1400">
              <a:latin typeface="Arial"/>
              <a:cs typeface="Arial"/>
            </a:endParaRPr>
          </a:p>
        </p:txBody>
      </p:sp>
      <p:pic>
        <p:nvPicPr>
          <p:cNvPr id="4" name="Picture 3" descr="A person and person in clothing&#10;&#10;Description automatically generated">
            <a:extLst>
              <a:ext uri="{FF2B5EF4-FFF2-40B4-BE49-F238E27FC236}">
                <a16:creationId xmlns="" xmlns:a16="http://schemas.microsoft.com/office/drawing/2014/main" id="{14F7179F-518B-55A4-DAFD-EA963578A8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894" b="187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2006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187</Words>
  <Application>Microsoft Office PowerPoint</Application>
  <PresentationFormat>Custom</PresentationFormat>
  <Paragraphs>17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Косовка Дјевојка</vt:lpstr>
      <vt:lpstr>    </vt:lpstr>
      <vt:lpstr>PowerPoint Presentation</vt:lpstr>
      <vt:lpstr>Косовка девојка је главна личност у истоименој српској народној песми. Она је млада девојка која после боја на Косову лута по бојном пољу, поји и вида ране ратницима, тражећи вереника, кума и девера – Топлицу Милана, Милоша Обилића и Косанчић Ивана. Најзад наилази на тешко рањеног ратника, по народној песми витеза Павла Орловића, и док њему помаже, он јој открива да су сва тројица јунака које тражи погинула у бици. Након исповести и Павле умире на њеним рукама.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Косовка Дјевојка</dc:title>
  <dc:creator>Marija Stojanovic</dc:creator>
  <cp:lastModifiedBy>!Marija!</cp:lastModifiedBy>
  <cp:revision>221</cp:revision>
  <dcterms:created xsi:type="dcterms:W3CDTF">2025-01-12T09:56:20Z</dcterms:created>
  <dcterms:modified xsi:type="dcterms:W3CDTF">2025-01-21T10:44:31Z</dcterms:modified>
</cp:coreProperties>
</file>